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5"/>
    <p:sldMasterId id="2147483663" r:id="rId6"/>
  </p:sldMasterIdLst>
  <p:notesMasterIdLst>
    <p:notesMasterId r:id="rId19"/>
  </p:notesMasterIdLst>
  <p:sldIdLst>
    <p:sldId id="758" r:id="rId7"/>
    <p:sldId id="750" r:id="rId8"/>
    <p:sldId id="757" r:id="rId9"/>
    <p:sldId id="759" r:id="rId10"/>
    <p:sldId id="304" r:id="rId11"/>
    <p:sldId id="761" r:id="rId12"/>
    <p:sldId id="762" r:id="rId13"/>
    <p:sldId id="760" r:id="rId14"/>
    <p:sldId id="748" r:id="rId15"/>
    <p:sldId id="309" r:id="rId16"/>
    <p:sldId id="755" r:id="rId17"/>
    <p:sldId id="763" r:id="rId18"/>
  </p:sldIdLst>
  <p:sldSz cx="9144000" cy="5143500" type="screen16x9"/>
  <p:notesSz cx="6858000" cy="9144000"/>
  <p:embeddedFontLst>
    <p:embeddedFont>
      <p:font typeface="Helvetica" panose="020B0604020202020204" pitchFamily="34" charset="0"/>
      <p:regular r:id="rId20"/>
      <p:bold r:id="rId21"/>
      <p:italic r:id="rId22"/>
      <p:boldItalic r:id="rId23"/>
    </p:embeddedFont>
    <p:embeddedFont>
      <p:font typeface="Inter" panose="020B0604020202020204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2944A7B-AAFB-61B3-A0F0-DBCF8E6943FA}" name="Kevin Klages" initials="KK" userId="S::kklages@planitar.com::9067c69d-74c6-4336-b2be-0fe3b7d08eec" providerId="AD"/>
  <p188:author id="{CA135B89-B0F6-8EAC-F024-EE8CD98E2672}" name="Bryan Briones" initials="" userId="S::bbriones@planitar.com::bff20994-464c-4985-9a69-8272389866c3" providerId="AD"/>
  <p188:author id="{FA3B4190-B0FC-E64E-CA66-DC10A185D8BB}" name="Chris White" initials="" userId="S::cwhite@planitar.com::7d241fd8-ff2e-4500-9271-7948940b7691" providerId="AD"/>
  <p188:author id="{0E5E24BF-19D2-1903-A8F2-88E5F3DFE0E5}" name="Skylar Lawrence-LeBel" initials="SL" userId="S::skylar@planitar.com::3b9ec4f0-689e-41bd-b7cc-441d84eebf63" providerId="AD"/>
  <p188:author id="{081983FC-D429-E122-6909-617B917DAB66}" name="Michael Vervena" initials="MV" userId="S::michael@planitar.com::79c881ee-a130-4536-9393-e927f31070b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kylar Lawrence-LeBel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CDE"/>
    <a:srgbClr val="006E9E"/>
    <a:srgbClr val="58595B"/>
    <a:srgbClr val="45AEE3"/>
    <a:srgbClr val="F7941D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B861DE-E87D-9C41-8AE8-55E3A74F4DB2}" v="1" dt="2024-08-27T16:34:55.265"/>
    <p1510:client id="{B92EB638-3280-4747-954F-2F10407DFE48}" v="10" dt="2024-08-27T20:22:26.495"/>
    <p1510:client id="{F8799940-F360-E2D6-4BF7-85FFECB3DDF7}" v="11" dt="2024-08-27T14:29:56.432"/>
  </p1510:revLst>
</p1510:revInfo>
</file>

<file path=ppt/tableStyles.xml><?xml version="1.0" encoding="utf-8"?>
<a:tblStyleLst xmlns:a="http://schemas.openxmlformats.org/drawingml/2006/main" def="{4CD622C3-C3BE-4714-BE43-A138AAB26E23}">
  <a:tblStyle styleId="{4CD622C3-C3BE-4714-BE43-A138AAB26E2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2" d="100"/>
          <a:sy n="202" d="100"/>
        </p:scale>
        <p:origin x="620" y="112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5.fntdata"/><Relationship Id="rId32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3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ja Zivkovic" userId="bdcf6242-78a0-4146-9ad0-1afa27d858b5" providerId="ADAL" clId="{104DBFD0-FD80-48B1-A2BF-3A96D055B76B}"/>
    <pc:docChg chg="delSld">
      <pc:chgData name="Maja Zivkovic" userId="bdcf6242-78a0-4146-9ad0-1afa27d858b5" providerId="ADAL" clId="{104DBFD0-FD80-48B1-A2BF-3A96D055B76B}" dt="2024-08-27T16:50:09.431" v="7" actId="47"/>
      <pc:docMkLst>
        <pc:docMk/>
      </pc:docMkLst>
      <pc:sldChg chg="del">
        <pc:chgData name="Maja Zivkovic" userId="bdcf6242-78a0-4146-9ad0-1afa27d858b5" providerId="ADAL" clId="{104DBFD0-FD80-48B1-A2BF-3A96D055B76B}" dt="2024-08-27T16:49:06.826" v="1" actId="47"/>
        <pc:sldMkLst>
          <pc:docMk/>
          <pc:sldMk cId="3069947520" sldId="296"/>
        </pc:sldMkLst>
      </pc:sldChg>
      <pc:sldChg chg="del">
        <pc:chgData name="Maja Zivkovic" userId="bdcf6242-78a0-4146-9ad0-1afa27d858b5" providerId="ADAL" clId="{104DBFD0-FD80-48B1-A2BF-3A96D055B76B}" dt="2024-08-27T16:49:09.060" v="2" actId="47"/>
        <pc:sldMkLst>
          <pc:docMk/>
          <pc:sldMk cId="729410078" sldId="303"/>
        </pc:sldMkLst>
      </pc:sldChg>
      <pc:sldChg chg="del">
        <pc:chgData name="Maja Zivkovic" userId="bdcf6242-78a0-4146-9ad0-1afa27d858b5" providerId="ADAL" clId="{104DBFD0-FD80-48B1-A2BF-3A96D055B76B}" dt="2024-08-27T16:50:09.431" v="7" actId="47"/>
        <pc:sldMkLst>
          <pc:docMk/>
          <pc:sldMk cId="1261167363" sldId="308"/>
        </pc:sldMkLst>
      </pc:sldChg>
      <pc:sldChg chg="del">
        <pc:chgData name="Maja Zivkovic" userId="bdcf6242-78a0-4146-9ad0-1afa27d858b5" providerId="ADAL" clId="{104DBFD0-FD80-48B1-A2BF-3A96D055B76B}" dt="2024-08-27T16:49:20.629" v="6" actId="47"/>
        <pc:sldMkLst>
          <pc:docMk/>
          <pc:sldMk cId="1716184770" sldId="312"/>
        </pc:sldMkLst>
      </pc:sldChg>
      <pc:sldChg chg="del">
        <pc:chgData name="Maja Zivkovic" userId="bdcf6242-78a0-4146-9ad0-1afa27d858b5" providerId="ADAL" clId="{104DBFD0-FD80-48B1-A2BF-3A96D055B76B}" dt="2024-08-27T16:49:12.359" v="4" actId="47"/>
        <pc:sldMkLst>
          <pc:docMk/>
          <pc:sldMk cId="2315855625" sldId="747"/>
        </pc:sldMkLst>
      </pc:sldChg>
      <pc:sldChg chg="del">
        <pc:chgData name="Maja Zivkovic" userId="bdcf6242-78a0-4146-9ad0-1afa27d858b5" providerId="ADAL" clId="{104DBFD0-FD80-48B1-A2BF-3A96D055B76B}" dt="2024-08-27T16:48:37.996" v="0" actId="47"/>
        <pc:sldMkLst>
          <pc:docMk/>
          <pc:sldMk cId="40137142" sldId="749"/>
        </pc:sldMkLst>
      </pc:sldChg>
      <pc:sldChg chg="del">
        <pc:chgData name="Maja Zivkovic" userId="bdcf6242-78a0-4146-9ad0-1afa27d858b5" providerId="ADAL" clId="{104DBFD0-FD80-48B1-A2BF-3A96D055B76B}" dt="2024-08-27T16:49:13.501" v="5" actId="47"/>
        <pc:sldMkLst>
          <pc:docMk/>
          <pc:sldMk cId="4233945618" sldId="751"/>
        </pc:sldMkLst>
      </pc:sldChg>
      <pc:sldChg chg="del">
        <pc:chgData name="Maja Zivkovic" userId="bdcf6242-78a0-4146-9ad0-1afa27d858b5" providerId="ADAL" clId="{104DBFD0-FD80-48B1-A2BF-3A96D055B76B}" dt="2024-08-27T16:49:10.352" v="3" actId="47"/>
        <pc:sldMkLst>
          <pc:docMk/>
          <pc:sldMk cId="3393417361" sldId="764"/>
        </pc:sldMkLst>
      </pc:sldChg>
    </pc:docChg>
  </pc:docChgLst>
  <pc:docChgLst>
    <pc:chgData name="Kevin Klages" userId="S::kklages@planitar.com::9067c69d-74c6-4336-b2be-0fe3b7d08eec" providerId="AD" clId="Web-{6F253F63-682E-F9E1-7AE8-04FE1F147072}"/>
    <pc:docChg chg="modSld">
      <pc:chgData name="Kevin Klages" userId="S::kklages@planitar.com::9067c69d-74c6-4336-b2be-0fe3b7d08eec" providerId="AD" clId="Web-{6F253F63-682E-F9E1-7AE8-04FE1F147072}" dt="2024-07-19T12:04:37.335" v="9"/>
      <pc:docMkLst>
        <pc:docMk/>
      </pc:docMkLst>
      <pc:sldChg chg="addCm">
        <pc:chgData name="Kevin Klages" userId="S::kklages@planitar.com::9067c69d-74c6-4336-b2be-0fe3b7d08eec" providerId="AD" clId="Web-{6F253F63-682E-F9E1-7AE8-04FE1F147072}" dt="2024-07-19T11:56:13.322" v="1"/>
        <pc:sldMkLst>
          <pc:docMk/>
          <pc:sldMk cId="729410078" sldId="30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S::kklages@planitar.com::9067c69d-74c6-4336-b2be-0fe3b7d08eec" providerId="AD" clId="Web-{6F253F63-682E-F9E1-7AE8-04FE1F147072}" dt="2024-07-19T11:56:13.322" v="1"/>
              <pc2:cmMkLst xmlns:pc2="http://schemas.microsoft.com/office/powerpoint/2019/9/main/command">
                <pc:docMk/>
                <pc:sldMk cId="729410078" sldId="303"/>
                <pc2:cmMk id="{68D2BBC1-4EE5-4219-8BE9-A46E40CAD982}"/>
              </pc2:cmMkLst>
            </pc226:cmChg>
          </p:ext>
        </pc:extLst>
      </pc:sldChg>
      <pc:sldChg chg="modSp addCm">
        <pc:chgData name="Kevin Klages" userId="S::kklages@planitar.com::9067c69d-74c6-4336-b2be-0fe3b7d08eec" providerId="AD" clId="Web-{6F253F63-682E-F9E1-7AE8-04FE1F147072}" dt="2024-07-19T12:00:02.462" v="4"/>
        <pc:sldMkLst>
          <pc:docMk/>
          <pc:sldMk cId="1385958751" sldId="304"/>
        </pc:sldMkLst>
        <pc:spChg chg="mod">
          <ac:chgData name="Kevin Klages" userId="S::kklages@planitar.com::9067c69d-74c6-4336-b2be-0fe3b7d08eec" providerId="AD" clId="Web-{6F253F63-682E-F9E1-7AE8-04FE1F147072}" dt="2024-07-19T11:57:32.634" v="3" actId="1076"/>
          <ac:spMkLst>
            <pc:docMk/>
            <pc:sldMk cId="1385958751" sldId="304"/>
            <ac:spMk id="5" creationId="{BCFE767F-DFD2-A3F6-4F96-287C26B300D2}"/>
          </ac:spMkLst>
        </pc:spChg>
        <pc:spChg chg="mod">
          <ac:chgData name="Kevin Klages" userId="S::kklages@planitar.com::9067c69d-74c6-4336-b2be-0fe3b7d08eec" providerId="AD" clId="Web-{6F253F63-682E-F9E1-7AE8-04FE1F147072}" dt="2024-07-19T11:57:21.822" v="2" actId="1076"/>
          <ac:spMkLst>
            <pc:docMk/>
            <pc:sldMk cId="1385958751" sldId="304"/>
            <ac:spMk id="6" creationId="{B85EBB21-E83E-13AD-1567-3FA36BECC69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S::kklages@planitar.com::9067c69d-74c6-4336-b2be-0fe3b7d08eec" providerId="AD" clId="Web-{6F253F63-682E-F9E1-7AE8-04FE1F147072}" dt="2024-07-19T12:00:02.462" v="4"/>
              <pc2:cmMkLst xmlns:pc2="http://schemas.microsoft.com/office/powerpoint/2019/9/main/command">
                <pc:docMk/>
                <pc:sldMk cId="1385958751" sldId="304"/>
                <pc2:cmMk id="{89C66C05-B2BB-4ED3-B320-7D197479F1ED}"/>
              </pc2:cmMkLst>
            </pc226:cmChg>
          </p:ext>
        </pc:extLst>
      </pc:sldChg>
      <pc:sldChg chg="addCm">
        <pc:chgData name="Kevin Klages" userId="S::kklages@planitar.com::9067c69d-74c6-4336-b2be-0fe3b7d08eec" providerId="AD" clId="Web-{6F253F63-682E-F9E1-7AE8-04FE1F147072}" dt="2024-07-19T12:03:32.679" v="8"/>
        <pc:sldMkLst>
          <pc:docMk/>
          <pc:sldMk cId="1261167363" sldId="30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S::kklages@planitar.com::9067c69d-74c6-4336-b2be-0fe3b7d08eec" providerId="AD" clId="Web-{6F253F63-682E-F9E1-7AE8-04FE1F147072}" dt="2024-07-19T12:03:32.679" v="8"/>
              <pc2:cmMkLst xmlns:pc2="http://schemas.microsoft.com/office/powerpoint/2019/9/main/command">
                <pc:docMk/>
                <pc:sldMk cId="1261167363" sldId="308"/>
                <pc2:cmMk id="{4FBBD9D3-5053-417B-90BF-5FD2ECB6CFD6}"/>
              </pc2:cmMkLst>
            </pc226:cmChg>
          </p:ext>
        </pc:extLst>
      </pc:sldChg>
      <pc:sldChg chg="addCm">
        <pc:chgData name="Kevin Klages" userId="S::kklages@planitar.com::9067c69d-74c6-4336-b2be-0fe3b7d08eec" providerId="AD" clId="Web-{6F253F63-682E-F9E1-7AE8-04FE1F147072}" dt="2024-07-19T12:00:32.633" v="5"/>
        <pc:sldMkLst>
          <pc:docMk/>
          <pc:sldMk cId="1716184770" sldId="31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S::kklages@planitar.com::9067c69d-74c6-4336-b2be-0fe3b7d08eec" providerId="AD" clId="Web-{6F253F63-682E-F9E1-7AE8-04FE1F147072}" dt="2024-07-19T12:00:32.633" v="5"/>
              <pc2:cmMkLst xmlns:pc2="http://schemas.microsoft.com/office/powerpoint/2019/9/main/command">
                <pc:docMk/>
                <pc:sldMk cId="1716184770" sldId="312"/>
                <pc2:cmMk id="{54024E0A-05A4-4E9A-AE8A-61E5716A472A}"/>
              </pc2:cmMkLst>
            </pc226:cmChg>
          </p:ext>
        </pc:extLst>
      </pc:sldChg>
      <pc:sldChg chg="modCm">
        <pc:chgData name="Kevin Klages" userId="S::kklages@planitar.com::9067c69d-74c6-4336-b2be-0fe3b7d08eec" providerId="AD" clId="Web-{6F253F63-682E-F9E1-7AE8-04FE1F147072}" dt="2024-07-19T12:01:03.399" v="6"/>
        <pc:sldMkLst>
          <pc:docMk/>
          <pc:sldMk cId="2315855625" sldId="747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Kevin Klages" userId="S::kklages@planitar.com::9067c69d-74c6-4336-b2be-0fe3b7d08eec" providerId="AD" clId="Web-{6F253F63-682E-F9E1-7AE8-04FE1F147072}" dt="2024-07-19T12:01:03.399" v="6"/>
              <pc2:cmMkLst xmlns:pc2="http://schemas.microsoft.com/office/powerpoint/2019/9/main/command">
                <pc:docMk/>
                <pc:sldMk cId="2315855625" sldId="747"/>
                <pc2:cmMk id="{708A0DF7-7DB0-D348-BA04-BC8A699C56A7}"/>
              </pc2:cmMkLst>
              <pc226:cmRplyChg chg="add">
                <pc226:chgData name="Kevin Klages" userId="S::kklages@planitar.com::9067c69d-74c6-4336-b2be-0fe3b7d08eec" providerId="AD" clId="Web-{6F253F63-682E-F9E1-7AE8-04FE1F147072}" dt="2024-07-19T12:01:03.399" v="6"/>
                <pc2:cmRplyMkLst xmlns:pc2="http://schemas.microsoft.com/office/powerpoint/2019/9/main/command">
                  <pc:docMk/>
                  <pc:sldMk cId="2315855625" sldId="747"/>
                  <pc2:cmMk id="{708A0DF7-7DB0-D348-BA04-BC8A699C56A7}"/>
                  <pc2:cmRplyMk id="{493242FE-1749-4578-A4CB-9CED66C3C830}"/>
                </pc2:cmRplyMkLst>
              </pc226:cmRplyChg>
            </pc226:cmChg>
          </p:ext>
        </pc:extLst>
      </pc:sldChg>
      <pc:sldChg chg="addCm">
        <pc:chgData name="Kevin Klages" userId="S::kklages@planitar.com::9067c69d-74c6-4336-b2be-0fe3b7d08eec" providerId="AD" clId="Web-{6F253F63-682E-F9E1-7AE8-04FE1F147072}" dt="2024-07-19T12:04:37.335" v="9"/>
        <pc:sldMkLst>
          <pc:docMk/>
          <pc:sldMk cId="40137142" sldId="74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S::kklages@planitar.com::9067c69d-74c6-4336-b2be-0fe3b7d08eec" providerId="AD" clId="Web-{6F253F63-682E-F9E1-7AE8-04FE1F147072}" dt="2024-07-19T12:04:37.335" v="9"/>
              <pc2:cmMkLst xmlns:pc2="http://schemas.microsoft.com/office/powerpoint/2019/9/main/command">
                <pc:docMk/>
                <pc:sldMk cId="40137142" sldId="749"/>
                <pc2:cmMk id="{77926FD3-917A-4AE2-806D-8AC845B2C25F}"/>
              </pc2:cmMkLst>
            </pc226:cmChg>
          </p:ext>
        </pc:extLst>
      </pc:sldChg>
      <pc:sldChg chg="addCm">
        <pc:chgData name="Kevin Klages" userId="S::kklages@planitar.com::9067c69d-74c6-4336-b2be-0fe3b7d08eec" providerId="AD" clId="Web-{6F253F63-682E-F9E1-7AE8-04FE1F147072}" dt="2024-07-19T12:01:14.664" v="7"/>
        <pc:sldMkLst>
          <pc:docMk/>
          <pc:sldMk cId="4233945618" sldId="75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S::kklages@planitar.com::9067c69d-74c6-4336-b2be-0fe3b7d08eec" providerId="AD" clId="Web-{6F253F63-682E-F9E1-7AE8-04FE1F147072}" dt="2024-07-19T12:01:14.664" v="7"/>
              <pc2:cmMkLst xmlns:pc2="http://schemas.microsoft.com/office/powerpoint/2019/9/main/command">
                <pc:docMk/>
                <pc:sldMk cId="4233945618" sldId="751"/>
                <pc2:cmMk id="{CA13A6D0-8227-4B30-8A87-8D8D53C664C8}"/>
              </pc2:cmMkLst>
            </pc226:cmChg>
          </p:ext>
        </pc:extLst>
      </pc:sldChg>
      <pc:sldChg chg="addCm">
        <pc:chgData name="Kevin Klages" userId="S::kklages@planitar.com::9067c69d-74c6-4336-b2be-0fe3b7d08eec" providerId="AD" clId="Web-{6F253F63-682E-F9E1-7AE8-04FE1F147072}" dt="2024-07-19T11:55:30.870" v="0"/>
        <pc:sldMkLst>
          <pc:docMk/>
          <pc:sldMk cId="2592604770" sldId="75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S::kklages@planitar.com::9067c69d-74c6-4336-b2be-0fe3b7d08eec" providerId="AD" clId="Web-{6F253F63-682E-F9E1-7AE8-04FE1F147072}" dt="2024-07-19T11:55:30.870" v="0"/>
              <pc2:cmMkLst xmlns:pc2="http://schemas.microsoft.com/office/powerpoint/2019/9/main/command">
                <pc:docMk/>
                <pc:sldMk cId="2592604770" sldId="752"/>
                <pc2:cmMk id="{6369F79B-9351-4624-AAEF-00ED4303E637}"/>
              </pc2:cmMkLst>
            </pc226:cmChg>
          </p:ext>
        </pc:extLst>
      </pc:sldChg>
    </pc:docChg>
  </pc:docChgLst>
  <pc:docChgLst>
    <pc:chgData name="Kevin Klages" userId="S::kklages@planitar.com::9067c69d-74c6-4336-b2be-0fe3b7d08eec" providerId="AD" clId="Web-{EBE32B64-BE77-B31D-7BEE-0B494B14E021}"/>
    <pc:docChg chg="">
      <pc:chgData name="Kevin Klages" userId="S::kklages@planitar.com::9067c69d-74c6-4336-b2be-0fe3b7d08eec" providerId="AD" clId="Web-{EBE32B64-BE77-B31D-7BEE-0B494B14E021}" dt="2024-07-19T14:11:37.025" v="1"/>
      <pc:docMkLst>
        <pc:docMk/>
      </pc:docMkLst>
      <pc:sldChg chg="modCm">
        <pc:chgData name="Kevin Klages" userId="S::kklages@planitar.com::9067c69d-74c6-4336-b2be-0fe3b7d08eec" providerId="AD" clId="Web-{EBE32B64-BE77-B31D-7BEE-0B494B14E021}" dt="2024-07-19T14:11:37.025" v="1"/>
        <pc:sldMkLst>
          <pc:docMk/>
          <pc:sldMk cId="3037308219" sldId="74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Kevin Klages" userId="S::kklages@planitar.com::9067c69d-74c6-4336-b2be-0fe3b7d08eec" providerId="AD" clId="Web-{EBE32B64-BE77-B31D-7BEE-0B494B14E021}" dt="2024-07-19T14:11:37.025" v="1"/>
              <pc2:cmMkLst xmlns:pc2="http://schemas.microsoft.com/office/powerpoint/2019/9/main/command">
                <pc:docMk/>
                <pc:sldMk cId="3037308219" sldId="740"/>
                <pc2:cmMk id="{70B74E5C-E8CC-7F47-A72D-2D4FE723D832}"/>
              </pc2:cmMkLst>
              <pc226:cmRplyChg chg="add">
                <pc226:chgData name="Kevin Klages" userId="S::kklages@planitar.com::9067c69d-74c6-4336-b2be-0fe3b7d08eec" providerId="AD" clId="Web-{EBE32B64-BE77-B31D-7BEE-0B494B14E021}" dt="2024-07-19T14:10:56.587" v="0"/>
                <pc2:cmRplyMkLst xmlns:pc2="http://schemas.microsoft.com/office/powerpoint/2019/9/main/command">
                  <pc:docMk/>
                  <pc:sldMk cId="3037308219" sldId="740"/>
                  <pc2:cmMk id="{70B74E5C-E8CC-7F47-A72D-2D4FE723D832}"/>
                  <pc2:cmRplyMk id="{55BF161A-B1CF-4256-BB6C-8A2787533FD8}"/>
                </pc2:cmRplyMkLst>
              </pc226:cmRplyChg>
              <pc226:cmRplyChg chg="add">
                <pc226:chgData name="Kevin Klages" userId="S::kklages@planitar.com::9067c69d-74c6-4336-b2be-0fe3b7d08eec" providerId="AD" clId="Web-{EBE32B64-BE77-B31D-7BEE-0B494B14E021}" dt="2024-07-19T14:11:37.025" v="1"/>
                <pc2:cmRplyMkLst xmlns:pc2="http://schemas.microsoft.com/office/powerpoint/2019/9/main/command">
                  <pc:docMk/>
                  <pc:sldMk cId="3037308219" sldId="740"/>
                  <pc2:cmMk id="{70B74E5C-E8CC-7F47-A72D-2D4FE723D832}"/>
                  <pc2:cmRplyMk id="{C545C6FE-1383-4EDD-9290-88473819F2D0}"/>
                </pc2:cmRplyMkLst>
              </pc226:cmRplyChg>
            </pc226:cmChg>
          </p:ext>
        </pc:extLst>
      </pc:sldChg>
    </pc:docChg>
  </pc:docChgLst>
  <pc:docChgLst>
    <pc:chgData name="Maja Zivkovic" userId="bdcf6242-78a0-4146-9ad0-1afa27d858b5" providerId="ADAL" clId="{B92EB638-3280-4747-954F-2F10407DFE48}"/>
    <pc:docChg chg="undo custSel addSld delSld modSld">
      <pc:chgData name="Maja Zivkovic" userId="bdcf6242-78a0-4146-9ad0-1afa27d858b5" providerId="ADAL" clId="{B92EB638-3280-4747-954F-2F10407DFE48}" dt="2024-08-27T20:22:12.091" v="11"/>
      <pc:docMkLst>
        <pc:docMk/>
      </pc:docMkLst>
      <pc:sldChg chg="modSp add del mod">
        <pc:chgData name="Maja Zivkovic" userId="bdcf6242-78a0-4146-9ad0-1afa27d858b5" providerId="ADAL" clId="{B92EB638-3280-4747-954F-2F10407DFE48}" dt="2024-08-27T20:22:12.091" v="11"/>
        <pc:sldMkLst>
          <pc:docMk/>
          <pc:sldMk cId="1723836442" sldId="755"/>
        </pc:sldMkLst>
        <pc:graphicFrameChg chg="mod modGraphic">
          <ac:chgData name="Maja Zivkovic" userId="bdcf6242-78a0-4146-9ad0-1afa27d858b5" providerId="ADAL" clId="{B92EB638-3280-4747-954F-2F10407DFE48}" dt="2024-08-27T20:22:12.091" v="11"/>
          <ac:graphicFrameMkLst>
            <pc:docMk/>
            <pc:sldMk cId="1723836442" sldId="755"/>
            <ac:graphicFrameMk id="4" creationId="{EA59C3A0-0D91-D040-243A-0B2D1DAAA26E}"/>
          </ac:graphicFrameMkLst>
        </pc:graphicFrameChg>
      </pc:sldChg>
      <pc:sldChg chg="add del">
        <pc:chgData name="Maja Zivkovic" userId="bdcf6242-78a0-4146-9ad0-1afa27d858b5" providerId="ADAL" clId="{B92EB638-3280-4747-954F-2F10407DFE48}" dt="2024-08-27T20:20:39.333" v="1" actId="47"/>
        <pc:sldMkLst>
          <pc:docMk/>
          <pc:sldMk cId="548866561" sldId="758"/>
        </pc:sldMkLst>
      </pc:sldChg>
      <pc:sldChg chg="del">
        <pc:chgData name="Maja Zivkovic" userId="bdcf6242-78a0-4146-9ad0-1afa27d858b5" providerId="ADAL" clId="{B92EB638-3280-4747-954F-2F10407DFE48}" dt="2024-08-27T20:20:42.954" v="2" actId="47"/>
        <pc:sldMkLst>
          <pc:docMk/>
          <pc:sldMk cId="2549963081" sldId="765"/>
        </pc:sldMkLst>
      </pc:sldChg>
    </pc:docChg>
  </pc:docChgLst>
  <pc:docChgLst>
    <pc:chgData name="Bryan Briones" userId="bff20994-464c-4985-9a69-8272389866c3" providerId="ADAL" clId="{1F191ECF-D517-C646-8797-FB9B60DBB716}"/>
    <pc:docChg chg="undo custSel addSld delSld modSld sldOrd">
      <pc:chgData name="Bryan Briones" userId="bff20994-464c-4985-9a69-8272389866c3" providerId="ADAL" clId="{1F191ECF-D517-C646-8797-FB9B60DBB716}" dt="2024-08-12T15:15:22.629" v="419" actId="732"/>
      <pc:docMkLst>
        <pc:docMk/>
      </pc:docMkLst>
      <pc:sldChg chg="addSp modSp mod">
        <pc:chgData name="Bryan Briones" userId="bff20994-464c-4985-9a69-8272389866c3" providerId="ADAL" clId="{1F191ECF-D517-C646-8797-FB9B60DBB716}" dt="2024-08-07T16:03:27.875" v="285"/>
        <pc:sldMkLst>
          <pc:docMk/>
          <pc:sldMk cId="729410078" sldId="303"/>
        </pc:sldMkLst>
        <pc:spChg chg="mod">
          <ac:chgData name="Bryan Briones" userId="bff20994-464c-4985-9a69-8272389866c3" providerId="ADAL" clId="{1F191ECF-D517-C646-8797-FB9B60DBB716}" dt="2024-08-07T16:02:51.259" v="283"/>
          <ac:spMkLst>
            <pc:docMk/>
            <pc:sldMk cId="729410078" sldId="303"/>
            <ac:spMk id="2" creationId="{DBD7ED33-4E87-598D-D632-92FA01ADFA41}"/>
          </ac:spMkLst>
        </pc:spChg>
        <pc:spChg chg="mod">
          <ac:chgData name="Bryan Briones" userId="bff20994-464c-4985-9a69-8272389866c3" providerId="ADAL" clId="{1F191ECF-D517-C646-8797-FB9B60DBB716}" dt="2024-08-07T16:03:06.338" v="284"/>
          <ac:spMkLst>
            <pc:docMk/>
            <pc:sldMk cId="729410078" sldId="303"/>
            <ac:spMk id="3" creationId="{827FB3A1-97BC-39EF-5047-E3D374ABAD8B}"/>
          </ac:spMkLst>
        </pc:spChg>
        <pc:spChg chg="mod">
          <ac:chgData name="Bryan Briones" userId="bff20994-464c-4985-9a69-8272389866c3" providerId="ADAL" clId="{1F191ECF-D517-C646-8797-FB9B60DBB716}" dt="2024-08-07T16:03:27.875" v="285"/>
          <ac:spMkLst>
            <pc:docMk/>
            <pc:sldMk cId="729410078" sldId="303"/>
            <ac:spMk id="6" creationId="{38E4BE66-9B15-69AD-9E71-1EF4C188653F}"/>
          </ac:spMkLst>
        </pc:spChg>
        <pc:spChg chg="mod">
          <ac:chgData name="Bryan Briones" userId="bff20994-464c-4985-9a69-8272389866c3" providerId="ADAL" clId="{1F191ECF-D517-C646-8797-FB9B60DBB716}" dt="2024-08-07T16:02:31.533" v="282"/>
          <ac:spMkLst>
            <pc:docMk/>
            <pc:sldMk cId="729410078" sldId="303"/>
            <ac:spMk id="10" creationId="{13F52328-EEBA-D068-5BA4-571E7FA21F67}"/>
          </ac:spMkLst>
        </pc:spChg>
        <pc:picChg chg="add mod">
          <ac:chgData name="Bryan Briones" userId="bff20994-464c-4985-9a69-8272389866c3" providerId="ADAL" clId="{1F191ECF-D517-C646-8797-FB9B60DBB716}" dt="2024-08-07T16:00:08.701" v="277" actId="571"/>
          <ac:picMkLst>
            <pc:docMk/>
            <pc:sldMk cId="729410078" sldId="303"/>
            <ac:picMk id="7" creationId="{FC452205-5A23-8EB5-4ED3-004F49C10F70}"/>
          </ac:picMkLst>
        </pc:picChg>
        <pc:picChg chg="mod">
          <ac:chgData name="Bryan Briones" userId="bff20994-464c-4985-9a69-8272389866c3" providerId="ADAL" clId="{1F191ECF-D517-C646-8797-FB9B60DBB716}" dt="2024-08-07T16:02:12.994" v="281" actId="14826"/>
          <ac:picMkLst>
            <pc:docMk/>
            <pc:sldMk cId="729410078" sldId="303"/>
            <ac:picMk id="18" creationId="{9831337F-3CB4-F1FE-E8DE-29945CB1471A}"/>
          </ac:picMkLst>
        </pc:picChg>
      </pc:sldChg>
      <pc:sldChg chg="modSp mod">
        <pc:chgData name="Bryan Briones" userId="bff20994-464c-4985-9a69-8272389866c3" providerId="ADAL" clId="{1F191ECF-D517-C646-8797-FB9B60DBB716}" dt="2024-07-19T15:57:17.460" v="132" actId="1076"/>
        <pc:sldMkLst>
          <pc:docMk/>
          <pc:sldMk cId="1385958751" sldId="304"/>
        </pc:sldMkLst>
        <pc:spChg chg="mod">
          <ac:chgData name="Bryan Briones" userId="bff20994-464c-4985-9a69-8272389866c3" providerId="ADAL" clId="{1F191ECF-D517-C646-8797-FB9B60DBB716}" dt="2024-07-19T15:57:17.460" v="132" actId="1076"/>
          <ac:spMkLst>
            <pc:docMk/>
            <pc:sldMk cId="1385958751" sldId="304"/>
            <ac:spMk id="4" creationId="{F5B1883D-8241-C3DD-3BF4-ABFDBDDDF4DA}"/>
          </ac:spMkLst>
        </pc:spChg>
        <pc:spChg chg="mod">
          <ac:chgData name="Bryan Briones" userId="bff20994-464c-4985-9a69-8272389866c3" providerId="ADAL" clId="{1F191ECF-D517-C646-8797-FB9B60DBB716}" dt="2024-07-19T15:57:17.460" v="132" actId="1076"/>
          <ac:spMkLst>
            <pc:docMk/>
            <pc:sldMk cId="1385958751" sldId="304"/>
            <ac:spMk id="5" creationId="{BCFE767F-DFD2-A3F6-4F96-287C26B300D2}"/>
          </ac:spMkLst>
        </pc:spChg>
        <pc:spChg chg="mod">
          <ac:chgData name="Bryan Briones" userId="bff20994-464c-4985-9a69-8272389866c3" providerId="ADAL" clId="{1F191ECF-D517-C646-8797-FB9B60DBB716}" dt="2024-07-19T15:57:17.460" v="132" actId="1076"/>
          <ac:spMkLst>
            <pc:docMk/>
            <pc:sldMk cId="1385958751" sldId="304"/>
            <ac:spMk id="6" creationId="{B85EBB21-E83E-13AD-1567-3FA36BECC691}"/>
          </ac:spMkLst>
        </pc:spChg>
      </pc:sldChg>
      <pc:sldChg chg="addSp modSp mod">
        <pc:chgData name="Bryan Briones" userId="bff20994-464c-4985-9a69-8272389866c3" providerId="ADAL" clId="{1F191ECF-D517-C646-8797-FB9B60DBB716}" dt="2024-08-07T19:28:47.265" v="383"/>
        <pc:sldMkLst>
          <pc:docMk/>
          <pc:sldMk cId="1261167363" sldId="308"/>
        </pc:sldMkLst>
        <pc:picChg chg="add mod">
          <ac:chgData name="Bryan Briones" userId="bff20994-464c-4985-9a69-8272389866c3" providerId="ADAL" clId="{1F191ECF-D517-C646-8797-FB9B60DBB716}" dt="2024-08-07T19:28:47.265" v="383"/>
          <ac:picMkLst>
            <pc:docMk/>
            <pc:sldMk cId="1261167363" sldId="308"/>
            <ac:picMk id="5" creationId="{B3422566-B66C-9F23-D2E5-082A9F73BF74}"/>
          </ac:picMkLst>
        </pc:picChg>
        <pc:picChg chg="mod modCrop">
          <ac:chgData name="Bryan Briones" userId="bff20994-464c-4985-9a69-8272389866c3" providerId="ADAL" clId="{1F191ECF-D517-C646-8797-FB9B60DBB716}" dt="2024-08-07T19:28:42.787" v="381" actId="14826"/>
          <ac:picMkLst>
            <pc:docMk/>
            <pc:sldMk cId="1261167363" sldId="308"/>
            <ac:picMk id="6" creationId="{24E25EA1-A6D1-3FDB-89BE-427F3D5FA873}"/>
          </ac:picMkLst>
        </pc:picChg>
        <pc:picChg chg="mod">
          <ac:chgData name="Bryan Briones" userId="bff20994-464c-4985-9a69-8272389866c3" providerId="ADAL" clId="{1F191ECF-D517-C646-8797-FB9B60DBB716}" dt="2024-08-07T19:28:46.560" v="382" actId="1076"/>
          <ac:picMkLst>
            <pc:docMk/>
            <pc:sldMk cId="1261167363" sldId="308"/>
            <ac:picMk id="9" creationId="{8BBD5F89-4B96-FE7F-75A6-96D4E8E677A9}"/>
          </ac:picMkLst>
        </pc:picChg>
      </pc:sldChg>
      <pc:sldChg chg="modSp mod">
        <pc:chgData name="Bryan Briones" userId="bff20994-464c-4985-9a69-8272389866c3" providerId="ADAL" clId="{1F191ECF-D517-C646-8797-FB9B60DBB716}" dt="2024-08-07T16:11:23.641" v="294" actId="14826"/>
        <pc:sldMkLst>
          <pc:docMk/>
          <pc:sldMk cId="1716184770" sldId="312"/>
        </pc:sldMkLst>
        <pc:spChg chg="mod">
          <ac:chgData name="Bryan Briones" userId="bff20994-464c-4985-9a69-8272389866c3" providerId="ADAL" clId="{1F191ECF-D517-C646-8797-FB9B60DBB716}" dt="2024-08-07T16:09:50.726" v="293"/>
          <ac:spMkLst>
            <pc:docMk/>
            <pc:sldMk cId="1716184770" sldId="312"/>
            <ac:spMk id="5" creationId="{E268A2AD-27B4-CA7D-5718-D8E6BC3EFCA9}"/>
          </ac:spMkLst>
        </pc:spChg>
        <pc:picChg chg="mod modCrop">
          <ac:chgData name="Bryan Briones" userId="bff20994-464c-4985-9a69-8272389866c3" providerId="ADAL" clId="{1F191ECF-D517-C646-8797-FB9B60DBB716}" dt="2024-08-07T16:11:23.641" v="294" actId="14826"/>
          <ac:picMkLst>
            <pc:docMk/>
            <pc:sldMk cId="1716184770" sldId="312"/>
            <ac:picMk id="11" creationId="{9321CC0F-A682-120D-1858-F12659BC849F}"/>
          </ac:picMkLst>
        </pc:picChg>
      </pc:sldChg>
      <pc:sldChg chg="addSp delSp modSp mod">
        <pc:chgData name="Bryan Briones" userId="bff20994-464c-4985-9a69-8272389866c3" providerId="ADAL" clId="{1F191ECF-D517-C646-8797-FB9B60DBB716}" dt="2024-08-07T19:05:50.526" v="330"/>
        <pc:sldMkLst>
          <pc:docMk/>
          <pc:sldMk cId="2315855625" sldId="747"/>
        </pc:sldMkLst>
        <pc:spChg chg="del">
          <ac:chgData name="Bryan Briones" userId="bff20994-464c-4985-9a69-8272389866c3" providerId="ADAL" clId="{1F191ECF-D517-C646-8797-FB9B60DBB716}" dt="2024-08-07T19:02:00.015" v="319" actId="478"/>
          <ac:spMkLst>
            <pc:docMk/>
            <pc:sldMk cId="2315855625" sldId="747"/>
            <ac:spMk id="3" creationId="{937E57A6-73D6-6553-63EE-AE38CEE0E49C}"/>
          </ac:spMkLst>
        </pc:spChg>
        <pc:spChg chg="add mod">
          <ac:chgData name="Bryan Briones" userId="bff20994-464c-4985-9a69-8272389866c3" providerId="ADAL" clId="{1F191ECF-D517-C646-8797-FB9B60DBB716}" dt="2024-08-07T19:02:00.544" v="320"/>
          <ac:spMkLst>
            <pc:docMk/>
            <pc:sldMk cId="2315855625" sldId="747"/>
            <ac:spMk id="4" creationId="{A160E39F-C433-DCD4-F41F-D3C869A82F4A}"/>
          </ac:spMkLst>
        </pc:spChg>
        <pc:spChg chg="add mod">
          <ac:chgData name="Bryan Briones" userId="bff20994-464c-4985-9a69-8272389866c3" providerId="ADAL" clId="{1F191ECF-D517-C646-8797-FB9B60DBB716}" dt="2024-08-07T19:05:50.526" v="330"/>
          <ac:spMkLst>
            <pc:docMk/>
            <pc:sldMk cId="2315855625" sldId="747"/>
            <ac:spMk id="6" creationId="{979D2A41-B2F8-1461-71F3-2C6A5449DEE7}"/>
          </ac:spMkLst>
        </pc:spChg>
        <pc:picChg chg="add mod modCrop">
          <ac:chgData name="Bryan Briones" userId="bff20994-464c-4985-9a69-8272389866c3" providerId="ADAL" clId="{1F191ECF-D517-C646-8797-FB9B60DBB716}" dt="2024-08-07T19:03:16.717" v="327" actId="732"/>
          <ac:picMkLst>
            <pc:docMk/>
            <pc:sldMk cId="2315855625" sldId="747"/>
            <ac:picMk id="2" creationId="{DBF0A5AA-BAA7-6C65-4CB2-1005B35560D8}"/>
          </ac:picMkLst>
        </pc:picChg>
        <pc:picChg chg="add mod">
          <ac:chgData name="Bryan Briones" userId="bff20994-464c-4985-9a69-8272389866c3" providerId="ADAL" clId="{1F191ECF-D517-C646-8797-FB9B60DBB716}" dt="2024-08-07T19:02:18.262" v="321"/>
          <ac:picMkLst>
            <pc:docMk/>
            <pc:sldMk cId="2315855625" sldId="747"/>
            <ac:picMk id="5" creationId="{49118411-5F1F-5C31-5151-20B643036D7A}"/>
          </ac:picMkLst>
        </pc:picChg>
        <pc:picChg chg="add mod">
          <ac:chgData name="Bryan Briones" userId="bff20994-464c-4985-9a69-8272389866c3" providerId="ADAL" clId="{1F191ECF-D517-C646-8797-FB9B60DBB716}" dt="2024-08-07T19:05:43.831" v="329"/>
          <ac:picMkLst>
            <pc:docMk/>
            <pc:sldMk cId="2315855625" sldId="747"/>
            <ac:picMk id="7" creationId="{4CA04872-816B-21E9-14BA-7E10C6CDEA25}"/>
          </ac:picMkLst>
        </pc:picChg>
        <pc:picChg chg="del mod modCrop">
          <ac:chgData name="Bryan Briones" userId="bff20994-464c-4985-9a69-8272389866c3" providerId="ADAL" clId="{1F191ECF-D517-C646-8797-FB9B60DBB716}" dt="2024-08-07T19:00:38.327" v="311" actId="478"/>
          <ac:picMkLst>
            <pc:docMk/>
            <pc:sldMk cId="2315855625" sldId="747"/>
            <ac:picMk id="9" creationId="{E2DC9F2A-1045-9096-387C-E4AD86C11717}"/>
          </ac:picMkLst>
        </pc:picChg>
        <pc:picChg chg="del">
          <ac:chgData name="Bryan Briones" userId="bff20994-464c-4985-9a69-8272389866c3" providerId="ADAL" clId="{1F191ECF-D517-C646-8797-FB9B60DBB716}" dt="2024-08-07T19:02:00.015" v="319" actId="478"/>
          <ac:picMkLst>
            <pc:docMk/>
            <pc:sldMk cId="2315855625" sldId="747"/>
            <ac:picMk id="10" creationId="{9B88BBFD-D8F3-7AC5-CF20-9ECECD2FB01E}"/>
          </ac:picMkLst>
        </pc:picChg>
      </pc:sldChg>
      <pc:sldChg chg="addSp delSp modSp mod">
        <pc:chgData name="Bryan Briones" userId="bff20994-464c-4985-9a69-8272389866c3" providerId="ADAL" clId="{1F191ECF-D517-C646-8797-FB9B60DBB716}" dt="2024-08-07T19:21:32.229" v="374"/>
        <pc:sldMkLst>
          <pc:docMk/>
          <pc:sldMk cId="4233945618" sldId="751"/>
        </pc:sldMkLst>
        <pc:spChg chg="del mod">
          <ac:chgData name="Bryan Briones" userId="bff20994-464c-4985-9a69-8272389866c3" providerId="ADAL" clId="{1F191ECF-D517-C646-8797-FB9B60DBB716}" dt="2024-08-07T19:20:21.783" v="368" actId="478"/>
          <ac:spMkLst>
            <pc:docMk/>
            <pc:sldMk cId="4233945618" sldId="751"/>
            <ac:spMk id="3" creationId="{937E57A6-73D6-6553-63EE-AE38CEE0E49C}"/>
          </ac:spMkLst>
        </pc:spChg>
        <pc:spChg chg="add del mod">
          <ac:chgData name="Bryan Briones" userId="bff20994-464c-4985-9a69-8272389866c3" providerId="ADAL" clId="{1F191ECF-D517-C646-8797-FB9B60DBB716}" dt="2024-08-07T19:07:37.952" v="336" actId="478"/>
          <ac:spMkLst>
            <pc:docMk/>
            <pc:sldMk cId="4233945618" sldId="751"/>
            <ac:spMk id="5" creationId="{D0B17A98-14B6-10B3-DA32-8D892DF7A180}"/>
          </ac:spMkLst>
        </pc:spChg>
        <pc:spChg chg="add mod">
          <ac:chgData name="Bryan Briones" userId="bff20994-464c-4985-9a69-8272389866c3" providerId="ADAL" clId="{1F191ECF-D517-C646-8797-FB9B60DBB716}" dt="2024-08-07T19:21:32.229" v="374"/>
          <ac:spMkLst>
            <pc:docMk/>
            <pc:sldMk cId="4233945618" sldId="751"/>
            <ac:spMk id="11" creationId="{A0E3E8F3-9262-2D28-1ED4-A7E2B1C1BE2C}"/>
          </ac:spMkLst>
        </pc:spChg>
        <pc:picChg chg="add mod">
          <ac:chgData name="Bryan Briones" userId="bff20994-464c-4985-9a69-8272389866c3" providerId="ADAL" clId="{1F191ECF-D517-C646-8797-FB9B60DBB716}" dt="2024-08-07T19:07:35.808" v="335"/>
          <ac:picMkLst>
            <pc:docMk/>
            <pc:sldMk cId="4233945618" sldId="751"/>
            <ac:picMk id="2" creationId="{333C7C38-64B3-96E5-1EFE-9EB55C328317}"/>
          </ac:picMkLst>
        </pc:picChg>
        <pc:picChg chg="add del mod">
          <ac:chgData name="Bryan Briones" userId="bff20994-464c-4985-9a69-8272389866c3" providerId="ADAL" clId="{1F191ECF-D517-C646-8797-FB9B60DBB716}" dt="2024-08-07T19:07:35.036" v="334" actId="478"/>
          <ac:picMkLst>
            <pc:docMk/>
            <pc:sldMk cId="4233945618" sldId="751"/>
            <ac:picMk id="4" creationId="{E164309B-8D1D-A0D7-1098-72E194EB4E00}"/>
          </ac:picMkLst>
        </pc:picChg>
        <pc:picChg chg="add del mod modCrop">
          <ac:chgData name="Bryan Briones" userId="bff20994-464c-4985-9a69-8272389866c3" providerId="ADAL" clId="{1F191ECF-D517-C646-8797-FB9B60DBB716}" dt="2024-08-07T19:07:35.036" v="334" actId="478"/>
          <ac:picMkLst>
            <pc:docMk/>
            <pc:sldMk cId="4233945618" sldId="751"/>
            <ac:picMk id="6" creationId="{1055CD3B-DE6C-A8E4-9089-592C8A702328}"/>
          </ac:picMkLst>
        </pc:picChg>
        <pc:picChg chg="add mod modCrop">
          <ac:chgData name="Bryan Briones" userId="bff20994-464c-4985-9a69-8272389866c3" providerId="ADAL" clId="{1F191ECF-D517-C646-8797-FB9B60DBB716}" dt="2024-08-07T19:15:02.198" v="356" actId="732"/>
          <ac:picMkLst>
            <pc:docMk/>
            <pc:sldMk cId="4233945618" sldId="751"/>
            <ac:picMk id="7" creationId="{36E3F0E7-221F-9C48-2607-3B57F44F374B}"/>
          </ac:picMkLst>
        </pc:picChg>
        <pc:picChg chg="del mod modCrop">
          <ac:chgData name="Bryan Briones" userId="bff20994-464c-4985-9a69-8272389866c3" providerId="ADAL" clId="{1F191ECF-D517-C646-8797-FB9B60DBB716}" dt="2024-08-07T19:07:32.459" v="333" actId="478"/>
          <ac:picMkLst>
            <pc:docMk/>
            <pc:sldMk cId="4233945618" sldId="751"/>
            <ac:picMk id="9" creationId="{E2DC9F2A-1045-9096-387C-E4AD86C11717}"/>
          </ac:picMkLst>
        </pc:picChg>
        <pc:picChg chg="del mod">
          <ac:chgData name="Bryan Briones" userId="bff20994-464c-4985-9a69-8272389866c3" providerId="ADAL" clId="{1F191ECF-D517-C646-8797-FB9B60DBB716}" dt="2024-08-07T19:20:21.783" v="368" actId="478"/>
          <ac:picMkLst>
            <pc:docMk/>
            <pc:sldMk cId="4233945618" sldId="751"/>
            <ac:picMk id="10" creationId="{9B88BBFD-D8F3-7AC5-CF20-9ECECD2FB01E}"/>
          </ac:picMkLst>
        </pc:picChg>
        <pc:picChg chg="add mod">
          <ac:chgData name="Bryan Briones" userId="bff20994-464c-4985-9a69-8272389866c3" providerId="ADAL" clId="{1F191ECF-D517-C646-8797-FB9B60DBB716}" dt="2024-08-07T19:21:27.801" v="373"/>
          <ac:picMkLst>
            <pc:docMk/>
            <pc:sldMk cId="4233945618" sldId="751"/>
            <ac:picMk id="12" creationId="{9DB67235-E3F4-CC20-EC66-EA09C1906316}"/>
          </ac:picMkLst>
        </pc:picChg>
      </pc:sldChg>
      <pc:sldChg chg="modSp mod">
        <pc:chgData name="Bryan Briones" userId="bff20994-464c-4985-9a69-8272389866c3" providerId="ADAL" clId="{1F191ECF-D517-C646-8797-FB9B60DBB716}" dt="2024-07-19T15:55:27.450" v="130" actId="20577"/>
        <pc:sldMkLst>
          <pc:docMk/>
          <pc:sldMk cId="4044809974" sldId="754"/>
        </pc:sldMkLst>
        <pc:spChg chg="mod">
          <ac:chgData name="Bryan Briones" userId="bff20994-464c-4985-9a69-8272389866c3" providerId="ADAL" clId="{1F191ECF-D517-C646-8797-FB9B60DBB716}" dt="2024-07-19T15:51:17.275" v="35" actId="1076"/>
          <ac:spMkLst>
            <pc:docMk/>
            <pc:sldMk cId="4044809974" sldId="754"/>
            <ac:spMk id="5" creationId="{AE120B86-C131-DB5E-B37A-5DE2FF99DF7A}"/>
          </ac:spMkLst>
        </pc:spChg>
        <pc:spChg chg="mod">
          <ac:chgData name="Bryan Briones" userId="bff20994-464c-4985-9a69-8272389866c3" providerId="ADAL" clId="{1F191ECF-D517-C646-8797-FB9B60DBB716}" dt="2024-07-19T15:51:35.878" v="42" actId="1076"/>
          <ac:spMkLst>
            <pc:docMk/>
            <pc:sldMk cId="4044809974" sldId="754"/>
            <ac:spMk id="15" creationId="{D4923655-204A-CF5B-F501-0CAD6219725F}"/>
          </ac:spMkLst>
        </pc:spChg>
        <pc:graphicFrameChg chg="mod modGraphic">
          <ac:chgData name="Bryan Briones" userId="bff20994-464c-4985-9a69-8272389866c3" providerId="ADAL" clId="{1F191ECF-D517-C646-8797-FB9B60DBB716}" dt="2024-07-19T15:55:27.450" v="130" actId="20577"/>
          <ac:graphicFrameMkLst>
            <pc:docMk/>
            <pc:sldMk cId="4044809974" sldId="754"/>
            <ac:graphicFrameMk id="2" creationId="{DE666CF8-F594-6AF5-8165-3E73B8147DF4}"/>
          </ac:graphicFrameMkLst>
        </pc:graphicFrameChg>
      </pc:sldChg>
      <pc:sldChg chg="addSp delSp modSp del mod">
        <pc:chgData name="Bryan Briones" userId="bff20994-464c-4985-9a69-8272389866c3" providerId="ADAL" clId="{1F191ECF-D517-C646-8797-FB9B60DBB716}" dt="2024-07-19T15:55:37.310" v="131" actId="2696"/>
        <pc:sldMkLst>
          <pc:docMk/>
          <pc:sldMk cId="2297574756" sldId="755"/>
        </pc:sldMkLst>
        <pc:spChg chg="add mod">
          <ac:chgData name="Bryan Briones" userId="bff20994-464c-4985-9a69-8272389866c3" providerId="ADAL" clId="{1F191ECF-D517-C646-8797-FB9B60DBB716}" dt="2024-07-19T15:52:38.606" v="49" actId="20577"/>
          <ac:spMkLst>
            <pc:docMk/>
            <pc:sldMk cId="2297574756" sldId="755"/>
            <ac:spMk id="3" creationId="{0FAEDA44-FDD3-D01A-A0E3-1F5382B541BE}"/>
          </ac:spMkLst>
        </pc:spChg>
        <pc:spChg chg="del">
          <ac:chgData name="Bryan Briones" userId="bff20994-464c-4985-9a69-8272389866c3" providerId="ADAL" clId="{1F191ECF-D517-C646-8797-FB9B60DBB716}" dt="2024-07-19T15:52:35.455" v="45" actId="478"/>
          <ac:spMkLst>
            <pc:docMk/>
            <pc:sldMk cId="2297574756" sldId="755"/>
            <ac:spMk id="15" creationId="{D4923655-204A-CF5B-F501-0CAD6219725F}"/>
          </ac:spMkLst>
        </pc:spChg>
      </pc:sldChg>
      <pc:sldChg chg="addSp delSp modSp add mod ord">
        <pc:chgData name="Bryan Briones" userId="bff20994-464c-4985-9a69-8272389866c3" providerId="ADAL" clId="{1F191ECF-D517-C646-8797-FB9B60DBB716}" dt="2024-07-19T15:54:47.879" v="117" actId="20577"/>
        <pc:sldMkLst>
          <pc:docMk/>
          <pc:sldMk cId="885406905" sldId="756"/>
        </pc:sldMkLst>
        <pc:spChg chg="del">
          <ac:chgData name="Bryan Briones" userId="bff20994-464c-4985-9a69-8272389866c3" providerId="ADAL" clId="{1F191ECF-D517-C646-8797-FB9B60DBB716}" dt="2024-07-19T15:53:18.621" v="56" actId="478"/>
          <ac:spMkLst>
            <pc:docMk/>
            <pc:sldMk cId="885406905" sldId="756"/>
            <ac:spMk id="5" creationId="{AE120B86-C131-DB5E-B37A-5DE2FF99DF7A}"/>
          </ac:spMkLst>
        </pc:spChg>
        <pc:spChg chg="add mod">
          <ac:chgData name="Bryan Briones" userId="bff20994-464c-4985-9a69-8272389866c3" providerId="ADAL" clId="{1F191ECF-D517-C646-8797-FB9B60DBB716}" dt="2024-07-19T15:53:11.459" v="55"/>
          <ac:spMkLst>
            <pc:docMk/>
            <pc:sldMk cId="885406905" sldId="756"/>
            <ac:spMk id="6" creationId="{5F51555E-2983-6789-BCB5-1EED88701F0C}"/>
          </ac:spMkLst>
        </pc:spChg>
        <pc:graphicFrameChg chg="del mod">
          <ac:chgData name="Bryan Briones" userId="bff20994-464c-4985-9a69-8272389866c3" providerId="ADAL" clId="{1F191ECF-D517-C646-8797-FB9B60DBB716}" dt="2024-07-19T15:53:00.867" v="52" actId="478"/>
          <ac:graphicFrameMkLst>
            <pc:docMk/>
            <pc:sldMk cId="885406905" sldId="756"/>
            <ac:graphicFrameMk id="2" creationId="{DE666CF8-F594-6AF5-8165-3E73B8147DF4}"/>
          </ac:graphicFrameMkLst>
        </pc:graphicFrameChg>
        <pc:graphicFrameChg chg="add mod modGraphic">
          <ac:chgData name="Bryan Briones" userId="bff20994-464c-4985-9a69-8272389866c3" providerId="ADAL" clId="{1F191ECF-D517-C646-8797-FB9B60DBB716}" dt="2024-07-19T15:54:47.879" v="117" actId="20577"/>
          <ac:graphicFrameMkLst>
            <pc:docMk/>
            <pc:sldMk cId="885406905" sldId="756"/>
            <ac:graphicFrameMk id="4" creationId="{9A66EF23-E04C-A34D-4841-A6BE15D8C4A2}"/>
          </ac:graphicFrameMkLst>
        </pc:graphicFrameChg>
      </pc:sldChg>
      <pc:sldChg chg="modSp mod">
        <pc:chgData name="Bryan Briones" userId="bff20994-464c-4985-9a69-8272389866c3" providerId="ADAL" clId="{1F191ECF-D517-C646-8797-FB9B60DBB716}" dt="2024-08-06T20:59:17.076" v="240" actId="1076"/>
        <pc:sldMkLst>
          <pc:docMk/>
          <pc:sldMk cId="2743110668" sldId="757"/>
        </pc:sldMkLst>
        <pc:picChg chg="mod">
          <ac:chgData name="Bryan Briones" userId="bff20994-464c-4985-9a69-8272389866c3" providerId="ADAL" clId="{1F191ECF-D517-C646-8797-FB9B60DBB716}" dt="2024-08-06T20:59:17.076" v="240" actId="1076"/>
          <ac:picMkLst>
            <pc:docMk/>
            <pc:sldMk cId="2743110668" sldId="757"/>
            <ac:picMk id="10" creationId="{B46E62BD-AB7D-94E6-3288-8BC6F6FB8061}"/>
          </ac:picMkLst>
        </pc:picChg>
      </pc:sldChg>
      <pc:sldChg chg="modSp add mod">
        <pc:chgData name="Bryan Briones" userId="bff20994-464c-4985-9a69-8272389866c3" providerId="ADAL" clId="{1F191ECF-D517-C646-8797-FB9B60DBB716}" dt="2024-08-06T14:40:34.015" v="235" actId="1076"/>
        <pc:sldMkLst>
          <pc:docMk/>
          <pc:sldMk cId="548866561" sldId="758"/>
        </pc:sldMkLst>
        <pc:picChg chg="mod">
          <ac:chgData name="Bryan Briones" userId="bff20994-464c-4985-9a69-8272389866c3" providerId="ADAL" clId="{1F191ECF-D517-C646-8797-FB9B60DBB716}" dt="2024-08-06T14:40:28.140" v="234" actId="1076"/>
          <ac:picMkLst>
            <pc:docMk/>
            <pc:sldMk cId="548866561" sldId="758"/>
            <ac:picMk id="2" creationId="{3C8E32E1-7FC8-4F13-000D-B22B6ADF69E1}"/>
          </ac:picMkLst>
        </pc:picChg>
        <pc:picChg chg="mod">
          <ac:chgData name="Bryan Briones" userId="bff20994-464c-4985-9a69-8272389866c3" providerId="ADAL" clId="{1F191ECF-D517-C646-8797-FB9B60DBB716}" dt="2024-08-06T14:40:34.015" v="235" actId="1076"/>
          <ac:picMkLst>
            <pc:docMk/>
            <pc:sldMk cId="548866561" sldId="758"/>
            <ac:picMk id="8" creationId="{5C5A719C-9ACE-789E-57F9-66199A385EB2}"/>
          </ac:picMkLst>
        </pc:picChg>
        <pc:picChg chg="mod">
          <ac:chgData name="Bryan Briones" userId="bff20994-464c-4985-9a69-8272389866c3" providerId="ADAL" clId="{1F191ECF-D517-C646-8797-FB9B60DBB716}" dt="2024-08-06T14:40:23.521" v="232" actId="18131"/>
          <ac:picMkLst>
            <pc:docMk/>
            <pc:sldMk cId="548866561" sldId="758"/>
            <ac:picMk id="1026" creationId="{E78B4213-9F80-BB70-B6CB-3E81942AC9A0}"/>
          </ac:picMkLst>
        </pc:picChg>
      </pc:sldChg>
      <pc:sldChg chg="modSp add mod">
        <pc:chgData name="Bryan Briones" userId="bff20994-464c-4985-9a69-8272389866c3" providerId="ADAL" clId="{1F191ECF-D517-C646-8797-FB9B60DBB716}" dt="2024-08-08T13:05:15.621" v="397"/>
        <pc:sldMkLst>
          <pc:docMk/>
          <pc:sldMk cId="2415898095" sldId="759"/>
        </pc:sldMkLst>
        <pc:spChg chg="mod">
          <ac:chgData name="Bryan Briones" userId="bff20994-464c-4985-9a69-8272389866c3" providerId="ADAL" clId="{1F191ECF-D517-C646-8797-FB9B60DBB716}" dt="2024-08-08T13:05:15.621" v="397"/>
          <ac:spMkLst>
            <pc:docMk/>
            <pc:sldMk cId="2415898095" sldId="759"/>
            <ac:spMk id="6" creationId="{38E4BE66-9B15-69AD-9E71-1EF4C188653F}"/>
          </ac:spMkLst>
        </pc:spChg>
      </pc:sldChg>
      <pc:sldChg chg="modSp add">
        <pc:chgData name="Bryan Briones" userId="bff20994-464c-4985-9a69-8272389866c3" providerId="ADAL" clId="{1F191ECF-D517-C646-8797-FB9B60DBB716}" dt="2024-08-07T16:15:15.518" v="295"/>
        <pc:sldMkLst>
          <pc:docMk/>
          <pc:sldMk cId="1337072810" sldId="760"/>
        </pc:sldMkLst>
        <pc:spChg chg="mod">
          <ac:chgData name="Bryan Briones" userId="bff20994-464c-4985-9a69-8272389866c3" providerId="ADAL" clId="{1F191ECF-D517-C646-8797-FB9B60DBB716}" dt="2024-08-07T16:15:15.518" v="295"/>
          <ac:spMkLst>
            <pc:docMk/>
            <pc:sldMk cId="1337072810" sldId="760"/>
            <ac:spMk id="5" creationId="{E268A2AD-27B4-CA7D-5718-D8E6BC3EFCA9}"/>
          </ac:spMkLst>
        </pc:spChg>
        <pc:picChg chg="mod">
          <ac:chgData name="Bryan Briones" userId="bff20994-464c-4985-9a69-8272389866c3" providerId="ADAL" clId="{1F191ECF-D517-C646-8797-FB9B60DBB716}" dt="2024-08-07T16:09:08.175" v="292" actId="14826"/>
          <ac:picMkLst>
            <pc:docMk/>
            <pc:sldMk cId="1337072810" sldId="760"/>
            <ac:picMk id="11" creationId="{9321CC0F-A682-120D-1858-F12659BC849F}"/>
          </ac:picMkLst>
        </pc:picChg>
      </pc:sldChg>
      <pc:sldChg chg="addSp delSp modSp add mod">
        <pc:chgData name="Bryan Briones" userId="bff20994-464c-4985-9a69-8272389866c3" providerId="ADAL" clId="{1F191ECF-D517-C646-8797-FB9B60DBB716}" dt="2024-08-07T19:06:09.205" v="331"/>
        <pc:sldMkLst>
          <pc:docMk/>
          <pc:sldMk cId="2714778536" sldId="761"/>
        </pc:sldMkLst>
        <pc:spChg chg="mod">
          <ac:chgData name="Bryan Briones" userId="bff20994-464c-4985-9a69-8272389866c3" providerId="ADAL" clId="{1F191ECF-D517-C646-8797-FB9B60DBB716}" dt="2024-08-07T19:06:09.205" v="331"/>
          <ac:spMkLst>
            <pc:docMk/>
            <pc:sldMk cId="2714778536" sldId="761"/>
            <ac:spMk id="3" creationId="{937E57A6-73D6-6553-63EE-AE38CEE0E49C}"/>
          </ac:spMkLst>
        </pc:spChg>
        <pc:grpChg chg="add mod">
          <ac:chgData name="Bryan Briones" userId="bff20994-464c-4985-9a69-8272389866c3" providerId="ADAL" clId="{1F191ECF-D517-C646-8797-FB9B60DBB716}" dt="2024-08-07T18:38:31.987" v="308" actId="164"/>
          <ac:grpSpMkLst>
            <pc:docMk/>
            <pc:sldMk cId="2714778536" sldId="761"/>
            <ac:grpSpMk id="5" creationId="{349CED15-0A2A-C883-2FD3-6A39F46C28BB}"/>
          </ac:grpSpMkLst>
        </pc:grpChg>
        <pc:picChg chg="add del mod">
          <ac:chgData name="Bryan Briones" userId="bff20994-464c-4985-9a69-8272389866c3" providerId="ADAL" clId="{1F191ECF-D517-C646-8797-FB9B60DBB716}" dt="2024-08-07T18:30:11.671" v="301" actId="478"/>
          <ac:picMkLst>
            <pc:docMk/>
            <pc:sldMk cId="2714778536" sldId="761"/>
            <ac:picMk id="4" creationId="{B3F08BBF-3A01-9F43-A64F-D03700A302BA}"/>
          </ac:picMkLst>
        </pc:picChg>
        <pc:picChg chg="mod modCrop">
          <ac:chgData name="Bryan Briones" userId="bff20994-464c-4985-9a69-8272389866c3" providerId="ADAL" clId="{1F191ECF-D517-C646-8797-FB9B60DBB716}" dt="2024-08-07T18:36:56.104" v="303" actId="732"/>
          <ac:picMkLst>
            <pc:docMk/>
            <pc:sldMk cId="2714778536" sldId="761"/>
            <ac:picMk id="9" creationId="{E2DC9F2A-1045-9096-387C-E4AD86C11717}"/>
          </ac:picMkLst>
        </pc:picChg>
        <pc:picChg chg="mod">
          <ac:chgData name="Bryan Briones" userId="bff20994-464c-4985-9a69-8272389866c3" providerId="ADAL" clId="{1F191ECF-D517-C646-8797-FB9B60DBB716}" dt="2024-08-07T18:38:42.192" v="309"/>
          <ac:picMkLst>
            <pc:docMk/>
            <pc:sldMk cId="2714778536" sldId="761"/>
            <ac:picMk id="10" creationId="{9B88BBFD-D8F3-7AC5-CF20-9ECECD2FB01E}"/>
          </ac:picMkLst>
        </pc:picChg>
      </pc:sldChg>
      <pc:sldChg chg="addSp delSp modSp add del mod">
        <pc:chgData name="Bryan Briones" userId="bff20994-464c-4985-9a69-8272389866c3" providerId="ADAL" clId="{1F191ECF-D517-C646-8797-FB9B60DBB716}" dt="2024-08-12T15:15:22.629" v="419" actId="732"/>
        <pc:sldMkLst>
          <pc:docMk/>
          <pc:sldMk cId="2867339576" sldId="762"/>
        </pc:sldMkLst>
        <pc:spChg chg="del">
          <ac:chgData name="Bryan Briones" userId="bff20994-464c-4985-9a69-8272389866c3" providerId="ADAL" clId="{1F191ECF-D517-C646-8797-FB9B60DBB716}" dt="2024-08-07T19:20:08.823" v="367" actId="478"/>
          <ac:spMkLst>
            <pc:docMk/>
            <pc:sldMk cId="2867339576" sldId="762"/>
            <ac:spMk id="3" creationId="{937E57A6-73D6-6553-63EE-AE38CEE0E49C}"/>
          </ac:spMkLst>
        </pc:spChg>
        <pc:spChg chg="del">
          <ac:chgData name="Bryan Briones" userId="bff20994-464c-4985-9a69-8272389866c3" providerId="ADAL" clId="{1F191ECF-D517-C646-8797-FB9B60DBB716}" dt="2024-08-07T19:09:51.212" v="346" actId="478"/>
          <ac:spMkLst>
            <pc:docMk/>
            <pc:sldMk cId="2867339576" sldId="762"/>
            <ac:spMk id="5" creationId="{D0B17A98-14B6-10B3-DA32-8D892DF7A180}"/>
          </ac:spMkLst>
        </pc:spChg>
        <pc:spChg chg="add mod">
          <ac:chgData name="Bryan Briones" userId="bff20994-464c-4985-9a69-8272389866c3" providerId="ADAL" clId="{1F191ECF-D517-C646-8797-FB9B60DBB716}" dt="2024-08-12T14:49:56.072" v="401"/>
          <ac:spMkLst>
            <pc:docMk/>
            <pc:sldMk cId="2867339576" sldId="762"/>
            <ac:spMk id="12" creationId="{864C74E2-EAF1-FAA3-3469-87FAFF6896A0}"/>
          </ac:spMkLst>
        </pc:spChg>
        <pc:picChg chg="add mod">
          <ac:chgData name="Bryan Briones" userId="bff20994-464c-4985-9a69-8272389866c3" providerId="ADAL" clId="{1F191ECF-D517-C646-8797-FB9B60DBB716}" dt="2024-08-07T19:09:46.661" v="343"/>
          <ac:picMkLst>
            <pc:docMk/>
            <pc:sldMk cId="2867339576" sldId="762"/>
            <ac:picMk id="2" creationId="{A8765852-E1A8-78A0-F2DD-078FA8183DB5}"/>
          </ac:picMkLst>
        </pc:picChg>
        <pc:picChg chg="del">
          <ac:chgData name="Bryan Briones" userId="bff20994-464c-4985-9a69-8272389866c3" providerId="ADAL" clId="{1F191ECF-D517-C646-8797-FB9B60DBB716}" dt="2024-08-07T19:09:49.021" v="344" actId="478"/>
          <ac:picMkLst>
            <pc:docMk/>
            <pc:sldMk cId="2867339576" sldId="762"/>
            <ac:picMk id="4" creationId="{E164309B-8D1D-A0D7-1098-72E194EB4E00}"/>
          </ac:picMkLst>
        </pc:picChg>
        <pc:picChg chg="del">
          <ac:chgData name="Bryan Briones" userId="bff20994-464c-4985-9a69-8272389866c3" providerId="ADAL" clId="{1F191ECF-D517-C646-8797-FB9B60DBB716}" dt="2024-08-07T19:09:49.021" v="344" actId="478"/>
          <ac:picMkLst>
            <pc:docMk/>
            <pc:sldMk cId="2867339576" sldId="762"/>
            <ac:picMk id="6" creationId="{1055CD3B-DE6C-A8E4-9089-592C8A702328}"/>
          </ac:picMkLst>
        </pc:picChg>
        <pc:picChg chg="add mod">
          <ac:chgData name="Bryan Briones" userId="bff20994-464c-4985-9a69-8272389866c3" providerId="ADAL" clId="{1F191ECF-D517-C646-8797-FB9B60DBB716}" dt="2024-08-07T19:09:49.438" v="345"/>
          <ac:picMkLst>
            <pc:docMk/>
            <pc:sldMk cId="2867339576" sldId="762"/>
            <ac:picMk id="7" creationId="{0D39D9B6-BB8B-81AE-5C95-ADFA8B068678}"/>
          </ac:picMkLst>
        </pc:picChg>
        <pc:picChg chg="del mod">
          <ac:chgData name="Bryan Briones" userId="bff20994-464c-4985-9a69-8272389866c3" providerId="ADAL" clId="{1F191ECF-D517-C646-8797-FB9B60DBB716}" dt="2024-08-07T19:09:46.174" v="342" actId="478"/>
          <ac:picMkLst>
            <pc:docMk/>
            <pc:sldMk cId="2867339576" sldId="762"/>
            <ac:picMk id="9" creationId="{E2DC9F2A-1045-9096-387C-E4AD86C11717}"/>
          </ac:picMkLst>
        </pc:picChg>
        <pc:picChg chg="del">
          <ac:chgData name="Bryan Briones" userId="bff20994-464c-4985-9a69-8272389866c3" providerId="ADAL" clId="{1F191ECF-D517-C646-8797-FB9B60DBB716}" dt="2024-08-07T19:20:08.823" v="367" actId="478"/>
          <ac:picMkLst>
            <pc:docMk/>
            <pc:sldMk cId="2867339576" sldId="762"/>
            <ac:picMk id="10" creationId="{9B88BBFD-D8F3-7AC5-CF20-9ECECD2FB01E}"/>
          </ac:picMkLst>
        </pc:picChg>
        <pc:picChg chg="add mod modCrop">
          <ac:chgData name="Bryan Briones" userId="bff20994-464c-4985-9a69-8272389866c3" providerId="ADAL" clId="{1F191ECF-D517-C646-8797-FB9B60DBB716}" dt="2024-08-12T15:15:22.629" v="419" actId="732"/>
          <ac:picMkLst>
            <pc:docMk/>
            <pc:sldMk cId="2867339576" sldId="762"/>
            <ac:picMk id="11" creationId="{6A21FC20-7CD8-4B65-7DAB-800BEF0215DE}"/>
          </ac:picMkLst>
        </pc:picChg>
        <pc:picChg chg="add mod">
          <ac:chgData name="Bryan Briones" userId="bff20994-464c-4985-9a69-8272389866c3" providerId="ADAL" clId="{1F191ECF-D517-C646-8797-FB9B60DBB716}" dt="2024-08-12T14:49:49.289" v="400"/>
          <ac:picMkLst>
            <pc:docMk/>
            <pc:sldMk cId="2867339576" sldId="762"/>
            <ac:picMk id="13" creationId="{6575582D-4E57-C2CE-327D-89F7A5343B53}"/>
          </ac:picMkLst>
        </pc:picChg>
      </pc:sldChg>
      <pc:sldChg chg="addSp modSp add mod">
        <pc:chgData name="Bryan Briones" userId="bff20994-464c-4985-9a69-8272389866c3" providerId="ADAL" clId="{1F191ECF-D517-C646-8797-FB9B60DBB716}" dt="2024-08-07T19:29:34.481" v="396" actId="1076"/>
        <pc:sldMkLst>
          <pc:docMk/>
          <pc:sldMk cId="1773125136" sldId="763"/>
        </pc:sldMkLst>
        <pc:spChg chg="add mod">
          <ac:chgData name="Bryan Briones" userId="bff20994-464c-4985-9a69-8272389866c3" providerId="ADAL" clId="{1F191ECF-D517-C646-8797-FB9B60DBB716}" dt="2024-08-07T19:29:21.726" v="391" actId="767"/>
          <ac:spMkLst>
            <pc:docMk/>
            <pc:sldMk cId="1773125136" sldId="763"/>
            <ac:spMk id="5" creationId="{42B2CC43-CEFC-9E58-07CB-9C189E726A8F}"/>
          </ac:spMkLst>
        </pc:spChg>
        <pc:picChg chg="mod modCrop">
          <ac:chgData name="Bryan Briones" userId="bff20994-464c-4985-9a69-8272389866c3" providerId="ADAL" clId="{1F191ECF-D517-C646-8797-FB9B60DBB716}" dt="2024-08-07T19:29:26.810" v="393" actId="18131"/>
          <ac:picMkLst>
            <pc:docMk/>
            <pc:sldMk cId="1773125136" sldId="763"/>
            <ac:picMk id="6" creationId="{24E25EA1-A6D1-3FDB-89BE-427F3D5FA873}"/>
          </ac:picMkLst>
        </pc:picChg>
        <pc:picChg chg="mod">
          <ac:chgData name="Bryan Briones" userId="bff20994-464c-4985-9a69-8272389866c3" providerId="ADAL" clId="{1F191ECF-D517-C646-8797-FB9B60DBB716}" dt="2024-08-07T19:29:34.481" v="396" actId="1076"/>
          <ac:picMkLst>
            <pc:docMk/>
            <pc:sldMk cId="1773125136" sldId="763"/>
            <ac:picMk id="9" creationId="{8BBD5F89-4B96-FE7F-75A6-96D4E8E677A9}"/>
          </ac:picMkLst>
        </pc:picChg>
      </pc:sldChg>
    </pc:docChg>
  </pc:docChgLst>
  <pc:docChgLst>
    <pc:chgData name="Skylar Lawrence-LeBel" userId="3b9ec4f0-689e-41bd-b7cc-441d84eebf63" providerId="ADAL" clId="{AAB861DE-E87D-9C41-8AE8-55E3A74F4DB2}"/>
    <pc:docChg chg="undo custSel addSld delSld modSld sldOrd">
      <pc:chgData name="Skylar Lawrence-LeBel" userId="3b9ec4f0-689e-41bd-b7cc-441d84eebf63" providerId="ADAL" clId="{AAB861DE-E87D-9C41-8AE8-55E3A74F4DB2}" dt="2024-08-26T13:58:48.686" v="1311" actId="2696"/>
      <pc:docMkLst>
        <pc:docMk/>
      </pc:docMkLst>
      <pc:sldChg chg="addSp delSp modSp mod addCm delCm modCm">
        <pc:chgData name="Skylar Lawrence-LeBel" userId="3b9ec4f0-689e-41bd-b7cc-441d84eebf63" providerId="ADAL" clId="{AAB861DE-E87D-9C41-8AE8-55E3A74F4DB2}" dt="2024-08-22T02:08:49.419" v="1306"/>
        <pc:sldMkLst>
          <pc:docMk/>
          <pc:sldMk cId="729410078" sldId="303"/>
        </pc:sldMkLst>
        <pc:spChg chg="del mod">
          <ac:chgData name="Skylar Lawrence-LeBel" userId="3b9ec4f0-689e-41bd-b7cc-441d84eebf63" providerId="ADAL" clId="{AAB861DE-E87D-9C41-8AE8-55E3A74F4DB2}" dt="2024-08-22T02:08:43.853" v="1305" actId="478"/>
          <ac:spMkLst>
            <pc:docMk/>
            <pc:sldMk cId="729410078" sldId="303"/>
            <ac:spMk id="2" creationId="{DBD7ED33-4E87-598D-D632-92FA01ADFA41}"/>
          </ac:spMkLst>
        </pc:spChg>
        <pc:spChg chg="del mod">
          <ac:chgData name="Skylar Lawrence-LeBel" userId="3b9ec4f0-689e-41bd-b7cc-441d84eebf63" providerId="ADAL" clId="{AAB861DE-E87D-9C41-8AE8-55E3A74F4DB2}" dt="2024-08-22T02:08:43.853" v="1305" actId="478"/>
          <ac:spMkLst>
            <pc:docMk/>
            <pc:sldMk cId="729410078" sldId="303"/>
            <ac:spMk id="3" creationId="{827FB3A1-97BC-39EF-5047-E3D374ABAD8B}"/>
          </ac:spMkLst>
        </pc:spChg>
        <pc:spChg chg="mod">
          <ac:chgData name="Skylar Lawrence-LeBel" userId="3b9ec4f0-689e-41bd-b7cc-441d84eebf63" providerId="ADAL" clId="{AAB861DE-E87D-9C41-8AE8-55E3A74F4DB2}" dt="2024-07-19T15:17:08.573" v="376" actId="113"/>
          <ac:spMkLst>
            <pc:docMk/>
            <pc:sldMk cId="729410078" sldId="303"/>
            <ac:spMk id="5" creationId="{2E33424B-C6BA-81F8-C77A-AE860B973CD9}"/>
          </ac:spMkLst>
        </pc:spChg>
        <pc:spChg chg="del mod">
          <ac:chgData name="Skylar Lawrence-LeBel" userId="3b9ec4f0-689e-41bd-b7cc-441d84eebf63" providerId="ADAL" clId="{AAB861DE-E87D-9C41-8AE8-55E3A74F4DB2}" dt="2024-08-22T02:08:43.853" v="1305" actId="478"/>
          <ac:spMkLst>
            <pc:docMk/>
            <pc:sldMk cId="729410078" sldId="303"/>
            <ac:spMk id="6" creationId="{38E4BE66-9B15-69AD-9E71-1EF4C188653F}"/>
          </ac:spMkLst>
        </pc:spChg>
        <pc:spChg chg="add mod">
          <ac:chgData name="Skylar Lawrence-LeBel" userId="3b9ec4f0-689e-41bd-b7cc-441d84eebf63" providerId="ADAL" clId="{AAB861DE-E87D-9C41-8AE8-55E3A74F4DB2}" dt="2024-08-22T02:08:49.419" v="1306"/>
          <ac:spMkLst>
            <pc:docMk/>
            <pc:sldMk cId="729410078" sldId="303"/>
            <ac:spMk id="8" creationId="{22679B2D-F7E9-2340-2A90-35DD0CA4039E}"/>
          </ac:spMkLst>
        </pc:spChg>
        <pc:spChg chg="add mod">
          <ac:chgData name="Skylar Lawrence-LeBel" userId="3b9ec4f0-689e-41bd-b7cc-441d84eebf63" providerId="ADAL" clId="{AAB861DE-E87D-9C41-8AE8-55E3A74F4DB2}" dt="2024-08-22T02:08:49.419" v="1306"/>
          <ac:spMkLst>
            <pc:docMk/>
            <pc:sldMk cId="729410078" sldId="303"/>
            <ac:spMk id="9" creationId="{67081833-1C59-04E6-3CE2-274693E6D39F}"/>
          </ac:spMkLst>
        </pc:spChg>
        <pc:spChg chg="del mod">
          <ac:chgData name="Skylar Lawrence-LeBel" userId="3b9ec4f0-689e-41bd-b7cc-441d84eebf63" providerId="ADAL" clId="{AAB861DE-E87D-9C41-8AE8-55E3A74F4DB2}" dt="2024-08-22T02:08:43.853" v="1305" actId="478"/>
          <ac:spMkLst>
            <pc:docMk/>
            <pc:sldMk cId="729410078" sldId="303"/>
            <ac:spMk id="10" creationId="{13F52328-EEBA-D068-5BA4-571E7FA21F67}"/>
          </ac:spMkLst>
        </pc:spChg>
        <pc:spChg chg="mod">
          <ac:chgData name="Skylar Lawrence-LeBel" userId="3b9ec4f0-689e-41bd-b7cc-441d84eebf63" providerId="ADAL" clId="{AAB861DE-E87D-9C41-8AE8-55E3A74F4DB2}" dt="2024-07-19T13:47:41.060" v="124" actId="2711"/>
          <ac:spMkLst>
            <pc:docMk/>
            <pc:sldMk cId="729410078" sldId="303"/>
            <ac:spMk id="11" creationId="{48E657D9-D208-1A63-5DE8-B3226EE5EF56}"/>
          </ac:spMkLst>
        </pc:spChg>
        <pc:spChg chg="add mod">
          <ac:chgData name="Skylar Lawrence-LeBel" userId="3b9ec4f0-689e-41bd-b7cc-441d84eebf63" providerId="ADAL" clId="{AAB861DE-E87D-9C41-8AE8-55E3A74F4DB2}" dt="2024-08-22T02:08:49.419" v="1306"/>
          <ac:spMkLst>
            <pc:docMk/>
            <pc:sldMk cId="729410078" sldId="303"/>
            <ac:spMk id="12" creationId="{6E01C7FE-3293-34D8-51A6-1027DC5F1A24}"/>
          </ac:spMkLst>
        </pc:spChg>
        <pc:spChg chg="add mod">
          <ac:chgData name="Skylar Lawrence-LeBel" userId="3b9ec4f0-689e-41bd-b7cc-441d84eebf63" providerId="ADAL" clId="{AAB861DE-E87D-9C41-8AE8-55E3A74F4DB2}" dt="2024-08-22T02:08:49.419" v="1306"/>
          <ac:spMkLst>
            <pc:docMk/>
            <pc:sldMk cId="729410078" sldId="303"/>
            <ac:spMk id="13" creationId="{4BC85ED3-045A-5E77-0002-2F21F44710AC}"/>
          </ac:spMkLst>
        </pc:spChg>
        <pc:picChg chg="add mod">
          <ac:chgData name="Skylar Lawrence-LeBel" userId="3b9ec4f0-689e-41bd-b7cc-441d84eebf63" providerId="ADAL" clId="{AAB861DE-E87D-9C41-8AE8-55E3A74F4DB2}" dt="2024-08-22T02:08:49.419" v="1306"/>
          <ac:picMkLst>
            <pc:docMk/>
            <pc:sldMk cId="729410078" sldId="303"/>
            <ac:picMk id="7" creationId="{FD8F32EE-DFB0-579D-5BF4-97945804FDB9}"/>
          </ac:picMkLst>
        </pc:picChg>
        <pc:picChg chg="del">
          <ac:chgData name="Skylar Lawrence-LeBel" userId="3b9ec4f0-689e-41bd-b7cc-441d84eebf63" providerId="ADAL" clId="{AAB861DE-E87D-9C41-8AE8-55E3A74F4DB2}" dt="2024-08-22T02:08:43.853" v="1305" actId="478"/>
          <ac:picMkLst>
            <pc:docMk/>
            <pc:sldMk cId="729410078" sldId="303"/>
            <ac:picMk id="18" creationId="{9831337F-3CB4-F1FE-E8DE-29945CB1471A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Skylar Lawrence-LeBel" userId="3b9ec4f0-689e-41bd-b7cc-441d84eebf63" providerId="ADAL" clId="{AAB861DE-E87D-9C41-8AE8-55E3A74F4DB2}" dt="2024-07-19T15:17:05.834" v="375" actId="20577"/>
              <pc2:cmMkLst xmlns:pc2="http://schemas.microsoft.com/office/powerpoint/2019/9/main/command">
                <pc:docMk/>
                <pc:sldMk cId="729410078" sldId="303"/>
                <pc2:cmMk id="{E26BCA54-4CA6-7B41-A555-177CE69EDE4B}"/>
              </pc2:cmMkLst>
              <pc226:cmRplyChg chg="add">
                <pc226:chgData name="Skylar Lawrence-LeBel" userId="3b9ec4f0-689e-41bd-b7cc-441d84eebf63" providerId="ADAL" clId="{AAB861DE-E87D-9C41-8AE8-55E3A74F4DB2}" dt="2024-07-19T15:09:36.635" v="273"/>
                <pc2:cmRplyMkLst xmlns:pc2="http://schemas.microsoft.com/office/powerpoint/2019/9/main/command">
                  <pc:docMk/>
                  <pc:sldMk cId="729410078" sldId="303"/>
                  <pc2:cmMk id="{E26BCA54-4CA6-7B41-A555-177CE69EDE4B}"/>
                  <pc2:cmRplyMk id="{2722A855-9F21-474F-9D9B-9A676DA898CA}"/>
                </pc2:cmRplyMkLst>
              </pc226:cmRplyChg>
            </pc226:cmChg>
            <pc226:cmChg xmlns:pc226="http://schemas.microsoft.com/office/powerpoint/2022/06/main/command" chg="del mod modRxn">
              <pc226:chgData name="Skylar Lawrence-LeBel" userId="3b9ec4f0-689e-41bd-b7cc-441d84eebf63" providerId="ADAL" clId="{AAB861DE-E87D-9C41-8AE8-55E3A74F4DB2}" dt="2024-07-19T15:08:18.634" v="272"/>
              <pc2:cmMkLst xmlns:pc2="http://schemas.microsoft.com/office/powerpoint/2019/9/main/command">
                <pc:docMk/>
                <pc:sldMk cId="729410078" sldId="303"/>
                <pc2:cmMk id="{A5639F65-506F-433B-A1C2-C273008B919A}"/>
              </pc2:cmMkLst>
            </pc226:cmChg>
            <pc226:cmChg xmlns:pc226="http://schemas.microsoft.com/office/powerpoint/2022/06/main/command" chg="del mod modRxn">
              <pc226:chgData name="Skylar Lawrence-LeBel" userId="3b9ec4f0-689e-41bd-b7cc-441d84eebf63" providerId="ADAL" clId="{AAB861DE-E87D-9C41-8AE8-55E3A74F4DB2}" dt="2024-07-19T15:09:41.402" v="275"/>
              <pc2:cmMkLst xmlns:pc2="http://schemas.microsoft.com/office/powerpoint/2019/9/main/command">
                <pc:docMk/>
                <pc:sldMk cId="729410078" sldId="303"/>
                <pc2:cmMk id="{68D2BBC1-4EE5-4219-8BE9-A46E40CAD982}"/>
              </pc2:cmMkLst>
            </pc226:cmChg>
          </p:ext>
        </pc:extLst>
      </pc:sldChg>
      <pc:sldChg chg="modSp mod modCm">
        <pc:chgData name="Skylar Lawrence-LeBel" userId="3b9ec4f0-689e-41bd-b7cc-441d84eebf63" providerId="ADAL" clId="{AAB861DE-E87D-9C41-8AE8-55E3A74F4DB2}" dt="2024-07-19T15:18:39.342" v="444"/>
        <pc:sldMkLst>
          <pc:docMk/>
          <pc:sldMk cId="1385958751" sldId="304"/>
        </pc:sldMkLst>
        <pc:spChg chg="mod">
          <ac:chgData name="Skylar Lawrence-LeBel" userId="3b9ec4f0-689e-41bd-b7cc-441d84eebf63" providerId="ADAL" clId="{AAB861DE-E87D-9C41-8AE8-55E3A74F4DB2}" dt="2024-07-19T15:17:45.519" v="403" actId="20577"/>
          <ac:spMkLst>
            <pc:docMk/>
            <pc:sldMk cId="1385958751" sldId="304"/>
            <ac:spMk id="5" creationId="{BCFE767F-DFD2-A3F6-4F96-287C26B300D2}"/>
          </ac:spMkLst>
        </pc:spChg>
        <pc:spChg chg="mod">
          <ac:chgData name="Skylar Lawrence-LeBel" userId="3b9ec4f0-689e-41bd-b7cc-441d84eebf63" providerId="ADAL" clId="{AAB861DE-E87D-9C41-8AE8-55E3A74F4DB2}" dt="2024-07-19T15:18:25.748" v="443" actId="20577"/>
          <ac:spMkLst>
            <pc:docMk/>
            <pc:sldMk cId="1385958751" sldId="304"/>
            <ac:spMk id="6" creationId="{B85EBB21-E83E-13AD-1567-3FA36BECC69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Skylar Lawrence-LeBel" userId="3b9ec4f0-689e-41bd-b7cc-441d84eebf63" providerId="ADAL" clId="{AAB861DE-E87D-9C41-8AE8-55E3A74F4DB2}" dt="2024-07-19T15:18:39.342" v="444"/>
              <pc2:cmMkLst xmlns:pc2="http://schemas.microsoft.com/office/powerpoint/2019/9/main/command">
                <pc:docMk/>
                <pc:sldMk cId="1385958751" sldId="304"/>
                <pc2:cmMk id="{89C66C05-B2BB-4ED3-B320-7D197479F1ED}"/>
              </pc2:cmMkLst>
              <pc226:cmRplyChg chg="add">
                <pc226:chgData name="Skylar Lawrence-LeBel" userId="3b9ec4f0-689e-41bd-b7cc-441d84eebf63" providerId="ADAL" clId="{AAB861DE-E87D-9C41-8AE8-55E3A74F4DB2}" dt="2024-07-19T15:18:39.342" v="444"/>
                <pc2:cmRplyMkLst xmlns:pc2="http://schemas.microsoft.com/office/powerpoint/2019/9/main/command">
                  <pc:docMk/>
                  <pc:sldMk cId="1385958751" sldId="304"/>
                  <pc2:cmMk id="{89C66C05-B2BB-4ED3-B320-7D197479F1ED}"/>
                  <pc2:cmRplyMk id="{B1530839-6331-124B-A9A6-B4E4968FB4AD}"/>
                </pc2:cmRplyMkLst>
              </pc226:cmRplyChg>
            </pc226:cmChg>
          </p:ext>
        </pc:extLst>
      </pc:sldChg>
      <pc:sldChg chg="addSp delSp modSp mod delCm modCm">
        <pc:chgData name="Skylar Lawrence-LeBel" userId="3b9ec4f0-689e-41bd-b7cc-441d84eebf63" providerId="ADAL" clId="{AAB861DE-E87D-9C41-8AE8-55E3A74F4DB2}" dt="2024-07-19T15:06:23.066" v="265"/>
        <pc:sldMkLst>
          <pc:docMk/>
          <pc:sldMk cId="1261167363" sldId="308"/>
        </pc:sldMkLst>
        <pc:spChg chg="add mod">
          <ac:chgData name="Skylar Lawrence-LeBel" userId="3b9ec4f0-689e-41bd-b7cc-441d84eebf63" providerId="ADAL" clId="{AAB861DE-E87D-9C41-8AE8-55E3A74F4DB2}" dt="2024-07-19T15:06:19.323" v="264" actId="114"/>
          <ac:spMkLst>
            <pc:docMk/>
            <pc:sldMk cId="1261167363" sldId="308"/>
            <ac:spMk id="4" creationId="{95E3BCE7-7F30-595C-47DF-825BB834DFB5}"/>
          </ac:spMkLst>
        </pc:spChg>
        <pc:spChg chg="mod">
          <ac:chgData name="Skylar Lawrence-LeBel" userId="3b9ec4f0-689e-41bd-b7cc-441d84eebf63" providerId="ADAL" clId="{AAB861DE-E87D-9C41-8AE8-55E3A74F4DB2}" dt="2024-07-19T13:55:50.347" v="233" actId="20577"/>
          <ac:spMkLst>
            <pc:docMk/>
            <pc:sldMk cId="1261167363" sldId="308"/>
            <ac:spMk id="14" creationId="{C8728291-98EE-2EF5-FFCB-66525C5887F7}"/>
          </ac:spMkLst>
        </pc:spChg>
        <pc:picChg chg="add del">
          <ac:chgData name="Skylar Lawrence-LeBel" userId="3b9ec4f0-689e-41bd-b7cc-441d84eebf63" providerId="ADAL" clId="{AAB861DE-E87D-9C41-8AE8-55E3A74F4DB2}" dt="2024-07-19T13:56:20.166" v="236" actId="478"/>
          <ac:picMkLst>
            <pc:docMk/>
            <pc:sldMk cId="1261167363" sldId="308"/>
            <ac:picMk id="8" creationId="{59CA319F-5FB8-0F50-4A01-EF64FADC13BD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kylar Lawrence-LeBel" userId="3b9ec4f0-689e-41bd-b7cc-441d84eebf63" providerId="ADAL" clId="{AAB861DE-E87D-9C41-8AE8-55E3A74F4DB2}" dt="2024-07-19T15:06:23.066" v="265"/>
              <pc2:cmMkLst xmlns:pc2="http://schemas.microsoft.com/office/powerpoint/2019/9/main/command">
                <pc:docMk/>
                <pc:sldMk cId="1261167363" sldId="308"/>
                <pc2:cmMk id="{4FBBD9D3-5053-417B-90BF-5FD2ECB6CFD6}"/>
              </pc2:cmMkLst>
              <pc226:cmRplyChg chg="add">
                <pc226:chgData name="Skylar Lawrence-LeBel" userId="3b9ec4f0-689e-41bd-b7cc-441d84eebf63" providerId="ADAL" clId="{AAB861DE-E87D-9C41-8AE8-55E3A74F4DB2}" dt="2024-07-19T13:51:52.735" v="151"/>
                <pc2:cmRplyMkLst xmlns:pc2="http://schemas.microsoft.com/office/powerpoint/2019/9/main/command">
                  <pc:docMk/>
                  <pc:sldMk cId="1261167363" sldId="308"/>
                  <pc2:cmMk id="{4FBBD9D3-5053-417B-90BF-5FD2ECB6CFD6}"/>
                  <pc2:cmRplyMk id="{93307218-6F00-A64A-AA64-A638F5D3B649}"/>
                </pc2:cmRplyMkLst>
              </pc226:cmRplyChg>
            </pc226:cmChg>
          </p:ext>
        </pc:extLst>
      </pc:sldChg>
      <pc:sldChg chg="modSp mod">
        <pc:chgData name="Skylar Lawrence-LeBel" userId="3b9ec4f0-689e-41bd-b7cc-441d84eebf63" providerId="ADAL" clId="{AAB861DE-E87D-9C41-8AE8-55E3A74F4DB2}" dt="2024-07-19T13:51:37.685" v="150" actId="404"/>
        <pc:sldMkLst>
          <pc:docMk/>
          <pc:sldMk cId="1123758584" sldId="309"/>
        </pc:sldMkLst>
        <pc:spChg chg="mod">
          <ac:chgData name="Skylar Lawrence-LeBel" userId="3b9ec4f0-689e-41bd-b7cc-441d84eebf63" providerId="ADAL" clId="{AAB861DE-E87D-9C41-8AE8-55E3A74F4DB2}" dt="2024-07-19T13:51:24.815" v="148" actId="2711"/>
          <ac:spMkLst>
            <pc:docMk/>
            <pc:sldMk cId="1123758584" sldId="309"/>
            <ac:spMk id="5" creationId="{4E4E11CA-F31E-8122-69F4-1E5DF52B3FAD}"/>
          </ac:spMkLst>
        </pc:spChg>
        <pc:spChg chg="mod">
          <ac:chgData name="Skylar Lawrence-LeBel" userId="3b9ec4f0-689e-41bd-b7cc-441d84eebf63" providerId="ADAL" clId="{AAB861DE-E87D-9C41-8AE8-55E3A74F4DB2}" dt="2024-07-19T13:51:37.685" v="150" actId="404"/>
          <ac:spMkLst>
            <pc:docMk/>
            <pc:sldMk cId="1123758584" sldId="309"/>
            <ac:spMk id="436" creationId="{00000000-0000-0000-0000-000000000000}"/>
          </ac:spMkLst>
        </pc:spChg>
      </pc:sldChg>
      <pc:sldChg chg="addSp delSp modSp mod">
        <pc:chgData name="Skylar Lawrence-LeBel" userId="3b9ec4f0-689e-41bd-b7cc-441d84eebf63" providerId="ADAL" clId="{AAB861DE-E87D-9C41-8AE8-55E3A74F4DB2}" dt="2024-08-22T02:10:01.388" v="1309" actId="1076"/>
        <pc:sldMkLst>
          <pc:docMk/>
          <pc:sldMk cId="1716184770" sldId="312"/>
        </pc:sldMkLst>
        <pc:spChg chg="mod">
          <ac:chgData name="Skylar Lawrence-LeBel" userId="3b9ec4f0-689e-41bd-b7cc-441d84eebf63" providerId="ADAL" clId="{AAB861DE-E87D-9C41-8AE8-55E3A74F4DB2}" dt="2024-07-19T13:50:20.807" v="137" actId="1076"/>
          <ac:spMkLst>
            <pc:docMk/>
            <pc:sldMk cId="1716184770" sldId="312"/>
            <ac:spMk id="3" creationId="{56195F8A-A3AA-43EB-BBCA-A39FA092B851}"/>
          </ac:spMkLst>
        </pc:spChg>
        <pc:spChg chg="mod">
          <ac:chgData name="Skylar Lawrence-LeBel" userId="3b9ec4f0-689e-41bd-b7cc-441d84eebf63" providerId="ADAL" clId="{AAB861DE-E87D-9C41-8AE8-55E3A74F4DB2}" dt="2024-07-19T13:50:20.807" v="137" actId="1076"/>
          <ac:spMkLst>
            <pc:docMk/>
            <pc:sldMk cId="1716184770" sldId="312"/>
            <ac:spMk id="4" creationId="{2B809E26-48E3-6C6E-EF52-D9FC144E21FE}"/>
          </ac:spMkLst>
        </pc:spChg>
        <pc:spChg chg="del">
          <ac:chgData name="Skylar Lawrence-LeBel" userId="3b9ec4f0-689e-41bd-b7cc-441d84eebf63" providerId="ADAL" clId="{AAB861DE-E87D-9C41-8AE8-55E3A74F4DB2}" dt="2024-08-22T02:09:59.118" v="1307" actId="478"/>
          <ac:spMkLst>
            <pc:docMk/>
            <pc:sldMk cId="1716184770" sldId="312"/>
            <ac:spMk id="5" creationId="{E268A2AD-27B4-CA7D-5718-D8E6BC3EFCA9}"/>
          </ac:spMkLst>
        </pc:spChg>
        <pc:spChg chg="add mod">
          <ac:chgData name="Skylar Lawrence-LeBel" userId="3b9ec4f0-689e-41bd-b7cc-441d84eebf63" providerId="ADAL" clId="{AAB861DE-E87D-9C41-8AE8-55E3A74F4DB2}" dt="2024-08-22T02:10:01.388" v="1309" actId="1076"/>
          <ac:spMkLst>
            <pc:docMk/>
            <pc:sldMk cId="1716184770" sldId="312"/>
            <ac:spMk id="6" creationId="{8162D8F8-113B-0B92-64C6-466E843FE615}"/>
          </ac:spMkLst>
        </pc:spChg>
        <pc:picChg chg="add mod">
          <ac:chgData name="Skylar Lawrence-LeBel" userId="3b9ec4f0-689e-41bd-b7cc-441d84eebf63" providerId="ADAL" clId="{AAB861DE-E87D-9C41-8AE8-55E3A74F4DB2}" dt="2024-08-22T02:10:01.388" v="1309" actId="1076"/>
          <ac:picMkLst>
            <pc:docMk/>
            <pc:sldMk cId="1716184770" sldId="312"/>
            <ac:picMk id="2" creationId="{E8238489-B9B9-40FE-7BC4-2A8635FC3ECB}"/>
          </ac:picMkLst>
        </pc:picChg>
        <pc:picChg chg="del">
          <ac:chgData name="Skylar Lawrence-LeBel" userId="3b9ec4f0-689e-41bd-b7cc-441d84eebf63" providerId="ADAL" clId="{AAB861DE-E87D-9C41-8AE8-55E3A74F4DB2}" dt="2024-08-22T02:09:59.118" v="1307" actId="478"/>
          <ac:picMkLst>
            <pc:docMk/>
            <pc:sldMk cId="1716184770" sldId="312"/>
            <ac:picMk id="11" creationId="{9321CC0F-A682-120D-1858-F12659BC849F}"/>
          </ac:picMkLst>
        </pc:picChg>
      </pc:sldChg>
      <pc:sldChg chg="modSp del mod addCm">
        <pc:chgData name="Skylar Lawrence-LeBel" userId="3b9ec4f0-689e-41bd-b7cc-441d84eebf63" providerId="ADAL" clId="{AAB861DE-E87D-9C41-8AE8-55E3A74F4DB2}" dt="2024-08-26T13:58:48.038" v="1310" actId="2696"/>
        <pc:sldMkLst>
          <pc:docMk/>
          <pc:sldMk cId="3037308219" sldId="740"/>
        </pc:sldMkLst>
        <pc:spChg chg="mod">
          <ac:chgData name="Skylar Lawrence-LeBel" userId="3b9ec4f0-689e-41bd-b7cc-441d84eebf63" providerId="ADAL" clId="{AAB861DE-E87D-9C41-8AE8-55E3A74F4DB2}" dt="2024-07-19T15:10:45.789" v="276" actId="1076"/>
          <ac:spMkLst>
            <pc:docMk/>
            <pc:sldMk cId="3037308219" sldId="740"/>
            <ac:spMk id="1030" creationId="{3213E5FA-F547-5647-F5AE-877BCE00E8AA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Skylar Lawrence-LeBel" userId="3b9ec4f0-689e-41bd-b7cc-441d84eebf63" providerId="ADAL" clId="{AAB861DE-E87D-9C41-8AE8-55E3A74F4DB2}" dt="2024-07-19T13:46:38.885" v="120"/>
              <pc2:cmMkLst xmlns:pc2="http://schemas.microsoft.com/office/powerpoint/2019/9/main/command">
                <pc:docMk/>
                <pc:sldMk cId="3037308219" sldId="740"/>
                <pc2:cmMk id="{70B74E5C-E8CC-7F47-A72D-2D4FE723D832}"/>
              </pc2:cmMkLst>
            </pc226:cmChg>
          </p:ext>
        </pc:extLst>
      </pc:sldChg>
      <pc:sldChg chg="modSp mod delCm">
        <pc:chgData name="Skylar Lawrence-LeBel" userId="3b9ec4f0-689e-41bd-b7cc-441d84eebf63" providerId="ADAL" clId="{AAB861DE-E87D-9C41-8AE8-55E3A74F4DB2}" dt="2024-07-19T15:22:26.017" v="524"/>
        <pc:sldMkLst>
          <pc:docMk/>
          <pc:sldMk cId="2315855625" sldId="747"/>
        </pc:sldMkLst>
        <pc:spChg chg="mod">
          <ac:chgData name="Skylar Lawrence-LeBel" userId="3b9ec4f0-689e-41bd-b7cc-441d84eebf63" providerId="ADAL" clId="{AAB861DE-E87D-9C41-8AE8-55E3A74F4DB2}" dt="2024-07-19T13:50:34.980" v="140" actId="1076"/>
          <ac:spMkLst>
            <pc:docMk/>
            <pc:sldMk cId="2315855625" sldId="747"/>
            <ac:spMk id="15" creationId="{D4923655-204A-CF5B-F501-0CAD6219725F}"/>
          </ac:spMkLst>
        </pc:spChg>
        <pc:spChg chg="mod">
          <ac:chgData name="Skylar Lawrence-LeBel" userId="3b9ec4f0-689e-41bd-b7cc-441d84eebf63" providerId="ADAL" clId="{AAB861DE-E87D-9C41-8AE8-55E3A74F4DB2}" dt="2024-07-19T15:19:55.785" v="522" actId="20577"/>
          <ac:spMkLst>
            <pc:docMk/>
            <pc:sldMk cId="2315855625" sldId="747"/>
            <ac:spMk id="19" creationId="{06B7FF7A-2941-29D2-8317-F8F3830CB8A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kylar Lawrence-LeBel" userId="3b9ec4f0-689e-41bd-b7cc-441d84eebf63" providerId="ADAL" clId="{AAB861DE-E87D-9C41-8AE8-55E3A74F4DB2}" dt="2024-07-19T15:22:26.017" v="524"/>
              <pc2:cmMkLst xmlns:pc2="http://schemas.microsoft.com/office/powerpoint/2019/9/main/command">
                <pc:docMk/>
                <pc:sldMk cId="2315855625" sldId="747"/>
                <pc2:cmMk id="{708A0DF7-7DB0-D348-BA04-BC8A699C56A7}"/>
              </pc2:cmMkLst>
            </pc226:cmChg>
          </p:ext>
        </pc:extLst>
      </pc:sldChg>
      <pc:sldChg chg="modSp mod">
        <pc:chgData name="Skylar Lawrence-LeBel" userId="3b9ec4f0-689e-41bd-b7cc-441d84eebf63" providerId="ADAL" clId="{AAB861DE-E87D-9C41-8AE8-55E3A74F4DB2}" dt="2024-07-19T13:51:17.013" v="147" actId="2711"/>
        <pc:sldMkLst>
          <pc:docMk/>
          <pc:sldMk cId="2169402060" sldId="748"/>
        </pc:sldMkLst>
        <pc:spChg chg="mod">
          <ac:chgData name="Skylar Lawrence-LeBel" userId="3b9ec4f0-689e-41bd-b7cc-441d84eebf63" providerId="ADAL" clId="{AAB861DE-E87D-9C41-8AE8-55E3A74F4DB2}" dt="2024-07-19T13:51:10.726" v="146" actId="2711"/>
          <ac:spMkLst>
            <pc:docMk/>
            <pc:sldMk cId="2169402060" sldId="748"/>
            <ac:spMk id="2" creationId="{24C89C18-9148-D885-0073-91D61A0B7943}"/>
          </ac:spMkLst>
        </pc:spChg>
        <pc:spChg chg="mod">
          <ac:chgData name="Skylar Lawrence-LeBel" userId="3b9ec4f0-689e-41bd-b7cc-441d84eebf63" providerId="ADAL" clId="{AAB861DE-E87D-9C41-8AE8-55E3A74F4DB2}" dt="2024-07-19T13:51:17.013" v="147" actId="2711"/>
          <ac:spMkLst>
            <pc:docMk/>
            <pc:sldMk cId="2169402060" sldId="748"/>
            <ac:spMk id="3" creationId="{0A0D360D-7FF4-3F45-36E5-AD225CA755CF}"/>
          </ac:spMkLst>
        </pc:spChg>
        <pc:spChg chg="mod">
          <ac:chgData name="Skylar Lawrence-LeBel" userId="3b9ec4f0-689e-41bd-b7cc-441d84eebf63" providerId="ADAL" clId="{AAB861DE-E87D-9C41-8AE8-55E3A74F4DB2}" dt="2024-07-19T13:51:17.013" v="147" actId="2711"/>
          <ac:spMkLst>
            <pc:docMk/>
            <pc:sldMk cId="2169402060" sldId="748"/>
            <ac:spMk id="4" creationId="{68D493E5-0EF2-BE78-8C57-ABFAB3281E32}"/>
          </ac:spMkLst>
        </pc:spChg>
        <pc:spChg chg="mod">
          <ac:chgData name="Skylar Lawrence-LeBel" userId="3b9ec4f0-689e-41bd-b7cc-441d84eebf63" providerId="ADAL" clId="{AAB861DE-E87D-9C41-8AE8-55E3A74F4DB2}" dt="2024-07-19T13:51:17.013" v="147" actId="2711"/>
          <ac:spMkLst>
            <pc:docMk/>
            <pc:sldMk cId="2169402060" sldId="748"/>
            <ac:spMk id="5" creationId="{854B759F-A2B7-FD2C-2700-9B2DD93B48E8}"/>
          </ac:spMkLst>
        </pc:spChg>
        <pc:spChg chg="mod">
          <ac:chgData name="Skylar Lawrence-LeBel" userId="3b9ec4f0-689e-41bd-b7cc-441d84eebf63" providerId="ADAL" clId="{AAB861DE-E87D-9C41-8AE8-55E3A74F4DB2}" dt="2024-07-19T13:51:17.013" v="147" actId="2711"/>
          <ac:spMkLst>
            <pc:docMk/>
            <pc:sldMk cId="2169402060" sldId="748"/>
            <ac:spMk id="6" creationId="{39AA540E-8E0B-4451-F14A-70226C3D22A7}"/>
          </ac:spMkLst>
        </pc:spChg>
      </pc:sldChg>
      <pc:sldChg chg="delCm modCm">
        <pc:chgData name="Skylar Lawrence-LeBel" userId="3b9ec4f0-689e-41bd-b7cc-441d84eebf63" providerId="ADAL" clId="{AAB861DE-E87D-9C41-8AE8-55E3A74F4DB2}" dt="2024-07-19T15:11:39.198" v="278"/>
        <pc:sldMkLst>
          <pc:docMk/>
          <pc:sldMk cId="40137142" sldId="74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Skylar Lawrence-LeBel" userId="3b9ec4f0-689e-41bd-b7cc-441d84eebf63" providerId="ADAL" clId="{AAB861DE-E87D-9C41-8AE8-55E3A74F4DB2}" dt="2024-07-19T15:11:39.198" v="278"/>
              <pc2:cmMkLst xmlns:pc2="http://schemas.microsoft.com/office/powerpoint/2019/9/main/command">
                <pc:docMk/>
                <pc:sldMk cId="40137142" sldId="749"/>
                <pc2:cmMk id="{D7D96FF0-7ACE-4B20-AC50-195D190E96A2}"/>
              </pc2:cmMkLst>
              <pc226:cmRplyChg chg="add">
                <pc226:chgData name="Skylar Lawrence-LeBel" userId="3b9ec4f0-689e-41bd-b7cc-441d84eebf63" providerId="ADAL" clId="{AAB861DE-E87D-9C41-8AE8-55E3A74F4DB2}" dt="2024-07-19T15:11:35.726" v="277"/>
                <pc2:cmRplyMkLst xmlns:pc2="http://schemas.microsoft.com/office/powerpoint/2019/9/main/command">
                  <pc:docMk/>
                  <pc:sldMk cId="40137142" sldId="749"/>
                  <pc2:cmMk id="{D7D96FF0-7ACE-4B20-AC50-195D190E96A2}"/>
                  <pc2:cmRplyMk id="{52D98EC7-5427-4843-B18E-3ED650E48DA4}"/>
                </pc2:cmRplyMkLst>
              </pc226:cmRplyChg>
            </pc226:cmChg>
          </p:ext>
        </pc:extLst>
      </pc:sldChg>
      <pc:sldChg chg="modSp mod">
        <pc:chgData name="Skylar Lawrence-LeBel" userId="3b9ec4f0-689e-41bd-b7cc-441d84eebf63" providerId="ADAL" clId="{AAB861DE-E87D-9C41-8AE8-55E3A74F4DB2}" dt="2024-07-19T13:40:46.111" v="0" actId="2711"/>
        <pc:sldMkLst>
          <pc:docMk/>
          <pc:sldMk cId="1152237957" sldId="750"/>
        </pc:sldMkLst>
        <pc:spChg chg="mod">
          <ac:chgData name="Skylar Lawrence-LeBel" userId="3b9ec4f0-689e-41bd-b7cc-441d84eebf63" providerId="ADAL" clId="{AAB861DE-E87D-9C41-8AE8-55E3A74F4DB2}" dt="2024-07-19T13:40:46.111" v="0" actId="2711"/>
          <ac:spMkLst>
            <pc:docMk/>
            <pc:sldMk cId="1152237957" sldId="750"/>
            <ac:spMk id="3" creationId="{A44DBA37-BD90-943C-11DD-D8FAD2D4E1EF}"/>
          </ac:spMkLst>
        </pc:spChg>
        <pc:spChg chg="mod">
          <ac:chgData name="Skylar Lawrence-LeBel" userId="3b9ec4f0-689e-41bd-b7cc-441d84eebf63" providerId="ADAL" clId="{AAB861DE-E87D-9C41-8AE8-55E3A74F4DB2}" dt="2024-07-19T13:40:46.111" v="0" actId="2711"/>
          <ac:spMkLst>
            <pc:docMk/>
            <pc:sldMk cId="1152237957" sldId="750"/>
            <ac:spMk id="8" creationId="{E266EDA6-A559-7726-F615-DB3DEFEA382E}"/>
          </ac:spMkLst>
        </pc:spChg>
        <pc:spChg chg="mod">
          <ac:chgData name="Skylar Lawrence-LeBel" userId="3b9ec4f0-689e-41bd-b7cc-441d84eebf63" providerId="ADAL" clId="{AAB861DE-E87D-9C41-8AE8-55E3A74F4DB2}" dt="2024-07-19T13:40:46.111" v="0" actId="2711"/>
          <ac:spMkLst>
            <pc:docMk/>
            <pc:sldMk cId="1152237957" sldId="750"/>
            <ac:spMk id="10" creationId="{AD55E629-CE8C-866A-EA8F-0695F364C69B}"/>
          </ac:spMkLst>
        </pc:spChg>
        <pc:spChg chg="mod">
          <ac:chgData name="Skylar Lawrence-LeBel" userId="3b9ec4f0-689e-41bd-b7cc-441d84eebf63" providerId="ADAL" clId="{AAB861DE-E87D-9C41-8AE8-55E3A74F4DB2}" dt="2024-07-19T13:40:46.111" v="0" actId="2711"/>
          <ac:spMkLst>
            <pc:docMk/>
            <pc:sldMk cId="1152237957" sldId="750"/>
            <ac:spMk id="12" creationId="{B6E3935E-9D05-F791-91E0-B4FBA2D440BD}"/>
          </ac:spMkLst>
        </pc:spChg>
        <pc:spChg chg="mod">
          <ac:chgData name="Skylar Lawrence-LeBel" userId="3b9ec4f0-689e-41bd-b7cc-441d84eebf63" providerId="ADAL" clId="{AAB861DE-E87D-9C41-8AE8-55E3A74F4DB2}" dt="2024-07-19T13:40:46.111" v="0" actId="2711"/>
          <ac:spMkLst>
            <pc:docMk/>
            <pc:sldMk cId="1152237957" sldId="750"/>
            <ac:spMk id="20" creationId="{03D430DA-2890-C90C-4F28-52CB245F77C2}"/>
          </ac:spMkLst>
        </pc:spChg>
        <pc:spChg chg="mod">
          <ac:chgData name="Skylar Lawrence-LeBel" userId="3b9ec4f0-689e-41bd-b7cc-441d84eebf63" providerId="ADAL" clId="{AAB861DE-E87D-9C41-8AE8-55E3A74F4DB2}" dt="2024-07-19T13:40:46.111" v="0" actId="2711"/>
          <ac:spMkLst>
            <pc:docMk/>
            <pc:sldMk cId="1152237957" sldId="750"/>
            <ac:spMk id="22" creationId="{12A62EC9-C63D-1BE5-7126-B77B38349E88}"/>
          </ac:spMkLst>
        </pc:spChg>
      </pc:sldChg>
      <pc:sldChg chg="modSp mod addCm delCm modCm">
        <pc:chgData name="Skylar Lawrence-LeBel" userId="3b9ec4f0-689e-41bd-b7cc-441d84eebf63" providerId="ADAL" clId="{AAB861DE-E87D-9C41-8AE8-55E3A74F4DB2}" dt="2024-07-19T15:22:20.752" v="523"/>
        <pc:sldMkLst>
          <pc:docMk/>
          <pc:sldMk cId="4233945618" sldId="751"/>
        </pc:sldMkLst>
        <pc:spChg chg="mod">
          <ac:chgData name="Skylar Lawrence-LeBel" userId="3b9ec4f0-689e-41bd-b7cc-441d84eebf63" providerId="ADAL" clId="{AAB861DE-E87D-9C41-8AE8-55E3A74F4DB2}" dt="2024-07-19T13:50:50.089" v="145" actId="1076"/>
          <ac:spMkLst>
            <pc:docMk/>
            <pc:sldMk cId="4233945618" sldId="751"/>
            <ac:spMk id="15" creationId="{D4923655-204A-CF5B-F501-0CAD6219725F}"/>
          </ac:spMkLst>
        </pc:spChg>
        <pc:spChg chg="mod">
          <ac:chgData name="Skylar Lawrence-LeBel" userId="3b9ec4f0-689e-41bd-b7cc-441d84eebf63" providerId="ADAL" clId="{AAB861DE-E87D-9C41-8AE8-55E3A74F4DB2}" dt="2024-07-19T13:50:50.089" v="145" actId="1076"/>
          <ac:spMkLst>
            <pc:docMk/>
            <pc:sldMk cId="4233945618" sldId="751"/>
            <ac:spMk id="19" creationId="{06B7FF7A-2941-29D2-8317-F8F3830CB8A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 modRxn">
              <pc226:chgData name="Skylar Lawrence-LeBel" userId="3b9ec4f0-689e-41bd-b7cc-441d84eebf63" providerId="ADAL" clId="{AAB861DE-E87D-9C41-8AE8-55E3A74F4DB2}" dt="2024-07-19T15:06:31.521" v="267"/>
              <pc2:cmMkLst xmlns:pc2="http://schemas.microsoft.com/office/powerpoint/2019/9/main/command">
                <pc:docMk/>
                <pc:sldMk cId="4233945618" sldId="751"/>
                <pc2:cmMk id="{CA13A6D0-8227-4B30-8A87-8D8D53C664C8}"/>
              </pc2:cmMkLst>
            </pc226:cmChg>
            <pc226:cmChg xmlns:pc226="http://schemas.microsoft.com/office/powerpoint/2022/06/main/command" chg="add del">
              <pc226:chgData name="Skylar Lawrence-LeBel" userId="3b9ec4f0-689e-41bd-b7cc-441d84eebf63" providerId="ADAL" clId="{AAB861DE-E87D-9C41-8AE8-55E3A74F4DB2}" dt="2024-07-19T15:22:20.752" v="523"/>
              <pc2:cmMkLst xmlns:pc2="http://schemas.microsoft.com/office/powerpoint/2019/9/main/command">
                <pc:docMk/>
                <pc:sldMk cId="4233945618" sldId="751"/>
                <pc2:cmMk id="{D05601FF-86B5-0441-8A0D-6903D0AFA4F6}"/>
              </pc2:cmMkLst>
            </pc226:cmChg>
          </p:ext>
        </pc:extLst>
      </pc:sldChg>
      <pc:sldChg chg="addSp delSp modSp del mod modCm">
        <pc:chgData name="Skylar Lawrence-LeBel" userId="3b9ec4f0-689e-41bd-b7cc-441d84eebf63" providerId="ADAL" clId="{AAB861DE-E87D-9C41-8AE8-55E3A74F4DB2}" dt="2024-08-02T13:44:31.760" v="1159" actId="2696"/>
        <pc:sldMkLst>
          <pc:docMk/>
          <pc:sldMk cId="2592604770" sldId="752"/>
        </pc:sldMkLst>
        <pc:spChg chg="add mod">
          <ac:chgData name="Skylar Lawrence-LeBel" userId="3b9ec4f0-689e-41bd-b7cc-441d84eebf63" providerId="ADAL" clId="{AAB861DE-E87D-9C41-8AE8-55E3A74F4DB2}" dt="2024-07-19T13:42:06.382" v="53" actId="1076"/>
          <ac:spMkLst>
            <pc:docMk/>
            <pc:sldMk cId="2592604770" sldId="752"/>
            <ac:spMk id="2" creationId="{660F84A0-2B68-E6DB-CB4E-CE6991027AEC}"/>
          </ac:spMkLst>
        </pc:spChg>
        <pc:spChg chg="add del mod">
          <ac:chgData name="Skylar Lawrence-LeBel" userId="3b9ec4f0-689e-41bd-b7cc-441d84eebf63" providerId="ADAL" clId="{AAB861DE-E87D-9C41-8AE8-55E3A74F4DB2}" dt="2024-07-19T13:41:47.875" v="4" actId="478"/>
          <ac:spMkLst>
            <pc:docMk/>
            <pc:sldMk cId="2592604770" sldId="752"/>
            <ac:spMk id="7" creationId="{2833DC79-2E12-184D-3C0A-C9B49EF90623}"/>
          </ac:spMkLst>
        </pc:spChg>
        <pc:spChg chg="add mod">
          <ac:chgData name="Skylar Lawrence-LeBel" userId="3b9ec4f0-689e-41bd-b7cc-441d84eebf63" providerId="ADAL" clId="{AAB861DE-E87D-9C41-8AE8-55E3A74F4DB2}" dt="2024-07-19T13:42:02.972" v="52" actId="1038"/>
          <ac:spMkLst>
            <pc:docMk/>
            <pc:sldMk cId="2592604770" sldId="752"/>
            <ac:spMk id="9" creationId="{C6685330-11A2-FA37-C204-1E7D764D52DA}"/>
          </ac:spMkLst>
        </pc:spChg>
        <pc:spChg chg="add mod">
          <ac:chgData name="Skylar Lawrence-LeBel" userId="3b9ec4f0-689e-41bd-b7cc-441d84eebf63" providerId="ADAL" clId="{AAB861DE-E87D-9C41-8AE8-55E3A74F4DB2}" dt="2024-07-19T13:42:18.329" v="58" actId="164"/>
          <ac:spMkLst>
            <pc:docMk/>
            <pc:sldMk cId="2592604770" sldId="752"/>
            <ac:spMk id="14" creationId="{097E02CD-D2B3-3BB7-E4AD-65D27FCECD80}"/>
          </ac:spMkLst>
        </pc:spChg>
        <pc:spChg chg="add mod">
          <ac:chgData name="Skylar Lawrence-LeBel" userId="3b9ec4f0-689e-41bd-b7cc-441d84eebf63" providerId="ADAL" clId="{AAB861DE-E87D-9C41-8AE8-55E3A74F4DB2}" dt="2024-07-19T13:42:18.329" v="58" actId="164"/>
          <ac:spMkLst>
            <pc:docMk/>
            <pc:sldMk cId="2592604770" sldId="752"/>
            <ac:spMk id="16" creationId="{4C4A1684-8250-BF31-2169-0E8CC27F9C92}"/>
          </ac:spMkLst>
        </pc:spChg>
        <pc:spChg chg="mod">
          <ac:chgData name="Skylar Lawrence-LeBel" userId="3b9ec4f0-689e-41bd-b7cc-441d84eebf63" providerId="ADAL" clId="{AAB861DE-E87D-9C41-8AE8-55E3A74F4DB2}" dt="2024-07-19T13:42:24.348" v="61"/>
          <ac:spMkLst>
            <pc:docMk/>
            <pc:sldMk cId="2592604770" sldId="752"/>
            <ac:spMk id="29" creationId="{D09A0275-AA0C-9476-2CA7-D196D8958994}"/>
          </ac:spMkLst>
        </pc:spChg>
        <pc:spChg chg="mod">
          <ac:chgData name="Skylar Lawrence-LeBel" userId="3b9ec4f0-689e-41bd-b7cc-441d84eebf63" providerId="ADAL" clId="{AAB861DE-E87D-9C41-8AE8-55E3A74F4DB2}" dt="2024-07-19T13:42:24.348" v="61"/>
          <ac:spMkLst>
            <pc:docMk/>
            <pc:sldMk cId="2592604770" sldId="752"/>
            <ac:spMk id="30" creationId="{76131F92-B57B-7C33-1CA7-51DC5CE1DB21}"/>
          </ac:spMkLst>
        </pc:spChg>
        <pc:spChg chg="add mod">
          <ac:chgData name="Skylar Lawrence-LeBel" userId="3b9ec4f0-689e-41bd-b7cc-441d84eebf63" providerId="ADAL" clId="{AAB861DE-E87D-9C41-8AE8-55E3A74F4DB2}" dt="2024-07-19T13:42:37.791" v="74" actId="1076"/>
          <ac:spMkLst>
            <pc:docMk/>
            <pc:sldMk cId="2592604770" sldId="752"/>
            <ac:spMk id="31" creationId="{93627DA0-61B6-24AD-3AFE-E3DFE8D6C1C3}"/>
          </ac:spMkLst>
        </pc:spChg>
        <pc:spChg chg="add mod">
          <ac:chgData name="Skylar Lawrence-LeBel" userId="3b9ec4f0-689e-41bd-b7cc-441d84eebf63" providerId="ADAL" clId="{AAB861DE-E87D-9C41-8AE8-55E3A74F4DB2}" dt="2024-07-19T13:43:02.172" v="79" actId="1076"/>
          <ac:spMkLst>
            <pc:docMk/>
            <pc:sldMk cId="2592604770" sldId="752"/>
            <ac:spMk id="32" creationId="{B3A11889-13C6-285A-903F-68CDD5656F30}"/>
          </ac:spMkLst>
        </pc:spChg>
        <pc:spChg chg="add mod">
          <ac:chgData name="Skylar Lawrence-LeBel" userId="3b9ec4f0-689e-41bd-b7cc-441d84eebf63" providerId="ADAL" clId="{AAB861DE-E87D-9C41-8AE8-55E3A74F4DB2}" dt="2024-07-19T13:43:09.871" v="81" actId="1076"/>
          <ac:spMkLst>
            <pc:docMk/>
            <pc:sldMk cId="2592604770" sldId="752"/>
            <ac:spMk id="33" creationId="{1E8BE8A7-EFAB-A9AA-F9B5-3216889E0D20}"/>
          </ac:spMkLst>
        </pc:spChg>
        <pc:spChg chg="add mod">
          <ac:chgData name="Skylar Lawrence-LeBel" userId="3b9ec4f0-689e-41bd-b7cc-441d84eebf63" providerId="ADAL" clId="{AAB861DE-E87D-9C41-8AE8-55E3A74F4DB2}" dt="2024-07-19T13:43:18.893" v="83" actId="1076"/>
          <ac:spMkLst>
            <pc:docMk/>
            <pc:sldMk cId="2592604770" sldId="752"/>
            <ac:spMk id="34" creationId="{58CAD2CF-1660-8734-E7CB-67C4DFF79EB4}"/>
          </ac:spMkLst>
        </pc:spChg>
        <pc:spChg chg="add mod">
          <ac:chgData name="Skylar Lawrence-LeBel" userId="3b9ec4f0-689e-41bd-b7cc-441d84eebf63" providerId="ADAL" clId="{AAB861DE-E87D-9C41-8AE8-55E3A74F4DB2}" dt="2024-07-19T13:43:52.496" v="97" actId="1076"/>
          <ac:spMkLst>
            <pc:docMk/>
            <pc:sldMk cId="2592604770" sldId="752"/>
            <ac:spMk id="36" creationId="{E19EC005-FE51-393F-43F1-F88F4C116091}"/>
          </ac:spMkLst>
        </pc:spChg>
        <pc:spChg chg="add del mod">
          <ac:chgData name="Skylar Lawrence-LeBel" userId="3b9ec4f0-689e-41bd-b7cc-441d84eebf63" providerId="ADAL" clId="{AAB861DE-E87D-9C41-8AE8-55E3A74F4DB2}" dt="2024-07-19T13:45:13.529" v="116" actId="478"/>
          <ac:spMkLst>
            <pc:docMk/>
            <pc:sldMk cId="2592604770" sldId="752"/>
            <ac:spMk id="37" creationId="{82C2EED3-6C0E-7092-C23E-7483603F47F1}"/>
          </ac:spMkLst>
        </pc:spChg>
        <pc:spChg chg="add mod">
          <ac:chgData name="Skylar Lawrence-LeBel" userId="3b9ec4f0-689e-41bd-b7cc-441d84eebf63" providerId="ADAL" clId="{AAB861DE-E87D-9C41-8AE8-55E3A74F4DB2}" dt="2024-07-19T13:45:03.276" v="115" actId="1076"/>
          <ac:spMkLst>
            <pc:docMk/>
            <pc:sldMk cId="2592604770" sldId="752"/>
            <ac:spMk id="38" creationId="{A24BEF20-0EBA-5426-CF53-3125DD7BB7D4}"/>
          </ac:spMkLst>
        </pc:spChg>
        <pc:spChg chg="add mod">
          <ac:chgData name="Skylar Lawrence-LeBel" userId="3b9ec4f0-689e-41bd-b7cc-441d84eebf63" providerId="ADAL" clId="{AAB861DE-E87D-9C41-8AE8-55E3A74F4DB2}" dt="2024-07-19T13:44:12.161" v="104" actId="1076"/>
          <ac:spMkLst>
            <pc:docMk/>
            <pc:sldMk cId="2592604770" sldId="752"/>
            <ac:spMk id="39" creationId="{943B4CF5-6040-6C0C-D343-C886E280209C}"/>
          </ac:spMkLst>
        </pc:spChg>
        <pc:spChg chg="add mod">
          <ac:chgData name="Skylar Lawrence-LeBel" userId="3b9ec4f0-689e-41bd-b7cc-441d84eebf63" providerId="ADAL" clId="{AAB861DE-E87D-9C41-8AE8-55E3A74F4DB2}" dt="2024-07-19T13:44:33.065" v="108" actId="1076"/>
          <ac:spMkLst>
            <pc:docMk/>
            <pc:sldMk cId="2592604770" sldId="752"/>
            <ac:spMk id="40" creationId="{53EDCB69-95DB-983F-8B60-C14A8F9A3925}"/>
          </ac:spMkLst>
        </pc:spChg>
        <pc:spChg chg="add mod">
          <ac:chgData name="Skylar Lawrence-LeBel" userId="3b9ec4f0-689e-41bd-b7cc-441d84eebf63" providerId="ADAL" clId="{AAB861DE-E87D-9C41-8AE8-55E3A74F4DB2}" dt="2024-07-19T13:44:40.287" v="111" actId="1076"/>
          <ac:spMkLst>
            <pc:docMk/>
            <pc:sldMk cId="2592604770" sldId="752"/>
            <ac:spMk id="41" creationId="{9AC9C68A-DC89-9C18-7D41-6EE94F3369A4}"/>
          </ac:spMkLst>
        </pc:spChg>
        <pc:spChg chg="add mod">
          <ac:chgData name="Skylar Lawrence-LeBel" userId="3b9ec4f0-689e-41bd-b7cc-441d84eebf63" providerId="ADAL" clId="{AAB861DE-E87D-9C41-8AE8-55E3A74F4DB2}" dt="2024-07-19T13:44:29.634" v="107" actId="1076"/>
          <ac:spMkLst>
            <pc:docMk/>
            <pc:sldMk cId="2592604770" sldId="752"/>
            <ac:spMk id="42" creationId="{942F9731-25FE-EEB1-1948-3B9FD8CD213D}"/>
          </ac:spMkLst>
        </pc:spChg>
        <pc:spChg chg="add mod">
          <ac:chgData name="Skylar Lawrence-LeBel" userId="3b9ec4f0-689e-41bd-b7cc-441d84eebf63" providerId="ADAL" clId="{AAB861DE-E87D-9C41-8AE8-55E3A74F4DB2}" dt="2024-07-19T13:43:56.187" v="99" actId="1076"/>
          <ac:spMkLst>
            <pc:docMk/>
            <pc:sldMk cId="2592604770" sldId="752"/>
            <ac:spMk id="43" creationId="{05D5D5D0-0E1D-77EB-A1DC-BD91BB432A5C}"/>
          </ac:spMkLst>
        </pc:spChg>
        <pc:spChg chg="add mod">
          <ac:chgData name="Skylar Lawrence-LeBel" userId="3b9ec4f0-689e-41bd-b7cc-441d84eebf63" providerId="ADAL" clId="{AAB861DE-E87D-9C41-8AE8-55E3A74F4DB2}" dt="2024-07-19T13:44:17.878" v="105" actId="1076"/>
          <ac:spMkLst>
            <pc:docMk/>
            <pc:sldMk cId="2592604770" sldId="752"/>
            <ac:spMk id="44" creationId="{DB42DE9F-76ED-F025-D683-730583646668}"/>
          </ac:spMkLst>
        </pc:spChg>
        <pc:spChg chg="mod">
          <ac:chgData name="Skylar Lawrence-LeBel" userId="3b9ec4f0-689e-41bd-b7cc-441d84eebf63" providerId="ADAL" clId="{AAB861DE-E87D-9C41-8AE8-55E3A74F4DB2}" dt="2024-07-19T13:44:52.822" v="112"/>
          <ac:spMkLst>
            <pc:docMk/>
            <pc:sldMk cId="2592604770" sldId="752"/>
            <ac:spMk id="49" creationId="{3F0ABC8E-0753-2790-0EC8-00E9A734A8E6}"/>
          </ac:spMkLst>
        </pc:spChg>
        <pc:spChg chg="mod">
          <ac:chgData name="Skylar Lawrence-LeBel" userId="3b9ec4f0-689e-41bd-b7cc-441d84eebf63" providerId="ADAL" clId="{AAB861DE-E87D-9C41-8AE8-55E3A74F4DB2}" dt="2024-07-19T13:44:52.822" v="112"/>
          <ac:spMkLst>
            <pc:docMk/>
            <pc:sldMk cId="2592604770" sldId="752"/>
            <ac:spMk id="50" creationId="{61705F08-AC07-659F-9BDC-8568389E3636}"/>
          </ac:spMkLst>
        </pc:spChg>
        <pc:spChg chg="add del mod">
          <ac:chgData name="Skylar Lawrence-LeBel" userId="3b9ec4f0-689e-41bd-b7cc-441d84eebf63" providerId="ADAL" clId="{AAB861DE-E87D-9C41-8AE8-55E3A74F4DB2}" dt="2024-07-19T13:46:16.958" v="119"/>
          <ac:spMkLst>
            <pc:docMk/>
            <pc:sldMk cId="2592604770" sldId="752"/>
            <ac:spMk id="52" creationId="{5CE8F0B4-A11F-B14F-3949-69E1ACBD3BE1}"/>
          </ac:spMkLst>
        </pc:spChg>
        <pc:grpChg chg="add mod">
          <ac:chgData name="Skylar Lawrence-LeBel" userId="3b9ec4f0-689e-41bd-b7cc-441d84eebf63" providerId="ADAL" clId="{AAB861DE-E87D-9C41-8AE8-55E3A74F4DB2}" dt="2024-07-19T13:42:22.155" v="60" actId="1076"/>
          <ac:grpSpMkLst>
            <pc:docMk/>
            <pc:sldMk cId="2592604770" sldId="752"/>
            <ac:grpSpMk id="25" creationId="{96EAFFF2-5508-F883-7557-F63F2602799C}"/>
          </ac:grpSpMkLst>
        </pc:grpChg>
        <pc:grpChg chg="add mod">
          <ac:chgData name="Skylar Lawrence-LeBel" userId="3b9ec4f0-689e-41bd-b7cc-441d84eebf63" providerId="ADAL" clId="{AAB861DE-E87D-9C41-8AE8-55E3A74F4DB2}" dt="2024-07-19T13:42:27.548" v="62" actId="1076"/>
          <ac:grpSpMkLst>
            <pc:docMk/>
            <pc:sldMk cId="2592604770" sldId="752"/>
            <ac:grpSpMk id="26" creationId="{DB4477F2-C974-7017-F34F-3525E84696DC}"/>
          </ac:grpSpMkLst>
        </pc:grpChg>
        <pc:grpChg chg="add mod">
          <ac:chgData name="Skylar Lawrence-LeBel" userId="3b9ec4f0-689e-41bd-b7cc-441d84eebf63" providerId="ADAL" clId="{AAB861DE-E87D-9C41-8AE8-55E3A74F4DB2}" dt="2024-07-19T13:44:58.065" v="114" actId="1076"/>
          <ac:grpSpMkLst>
            <pc:docMk/>
            <pc:sldMk cId="2592604770" sldId="752"/>
            <ac:grpSpMk id="48" creationId="{3912DD66-D560-0125-5686-2449BD5FD639}"/>
          </ac:grpSpMkLst>
        </pc:grpChg>
        <pc:picChg chg="mod">
          <ac:chgData name="Skylar Lawrence-LeBel" userId="3b9ec4f0-689e-41bd-b7cc-441d84eebf63" providerId="ADAL" clId="{AAB861DE-E87D-9C41-8AE8-55E3A74F4DB2}" dt="2024-07-19T13:43:24.588" v="85" actId="1076"/>
          <ac:picMkLst>
            <pc:docMk/>
            <pc:sldMk cId="2592604770" sldId="752"/>
            <ac:picMk id="10" creationId="{C3E70866-0640-59E8-9FF6-778393AF3E8D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Skylar Lawrence-LeBel" userId="3b9ec4f0-689e-41bd-b7cc-441d84eebf63" providerId="ADAL" clId="{AAB861DE-E87D-9C41-8AE8-55E3A74F4DB2}" dt="2024-07-19T13:47:15.467" v="121"/>
              <pc2:cmMkLst xmlns:pc2="http://schemas.microsoft.com/office/powerpoint/2019/9/main/command">
                <pc:docMk/>
                <pc:sldMk cId="2592604770" sldId="752"/>
                <pc2:cmMk id="{6369F79B-9351-4624-AAEF-00ED4303E637}"/>
              </pc2:cmMkLst>
              <pc226:cmRplyChg chg="add">
                <pc226:chgData name="Skylar Lawrence-LeBel" userId="3b9ec4f0-689e-41bd-b7cc-441d84eebf63" providerId="ADAL" clId="{AAB861DE-E87D-9C41-8AE8-55E3A74F4DB2}" dt="2024-07-19T13:47:15.467" v="121"/>
                <pc2:cmRplyMkLst xmlns:pc2="http://schemas.microsoft.com/office/powerpoint/2019/9/main/command">
                  <pc:docMk/>
                  <pc:sldMk cId="2592604770" sldId="752"/>
                  <pc2:cmMk id="{6369F79B-9351-4624-AAEF-00ED4303E637}"/>
                  <pc2:cmRplyMk id="{A77604C2-3BC4-D743-8F99-A8590008783E}"/>
                </pc2:cmRplyMkLst>
              </pc226:cmRplyChg>
            </pc226:cmChg>
          </p:ext>
        </pc:extLst>
      </pc:sldChg>
      <pc:sldChg chg="del">
        <pc:chgData name="Skylar Lawrence-LeBel" userId="3b9ec4f0-689e-41bd-b7cc-441d84eebf63" providerId="ADAL" clId="{AAB861DE-E87D-9C41-8AE8-55E3A74F4DB2}" dt="2024-08-26T13:58:48.686" v="1311" actId="2696"/>
        <pc:sldMkLst>
          <pc:docMk/>
          <pc:sldMk cId="1176907787" sldId="753"/>
        </pc:sldMkLst>
      </pc:sldChg>
      <pc:sldChg chg="modSp add del mod">
        <pc:chgData name="Skylar Lawrence-LeBel" userId="3b9ec4f0-689e-41bd-b7cc-441d84eebf63" providerId="ADAL" clId="{AAB861DE-E87D-9C41-8AE8-55E3A74F4DB2}" dt="2024-07-19T15:22:52.768" v="536" actId="2696"/>
        <pc:sldMkLst>
          <pc:docMk/>
          <pc:sldMk cId="2874167718" sldId="753"/>
        </pc:sldMkLst>
        <pc:spChg chg="mod">
          <ac:chgData name="Skylar Lawrence-LeBel" userId="3b9ec4f0-689e-41bd-b7cc-441d84eebf63" providerId="ADAL" clId="{AAB861DE-E87D-9C41-8AE8-55E3A74F4DB2}" dt="2024-07-19T15:22:36.791" v="532" actId="20577"/>
          <ac:spMkLst>
            <pc:docMk/>
            <pc:sldMk cId="2874167718" sldId="753"/>
            <ac:spMk id="15" creationId="{D4923655-204A-CF5B-F501-0CAD6219725F}"/>
          </ac:spMkLst>
        </pc:spChg>
      </pc:sldChg>
      <pc:sldChg chg="add del">
        <pc:chgData name="Skylar Lawrence-LeBel" userId="3b9ec4f0-689e-41bd-b7cc-441d84eebf63" providerId="ADAL" clId="{AAB861DE-E87D-9C41-8AE8-55E3A74F4DB2}" dt="2024-07-19T15:22:50.800" v="534"/>
        <pc:sldMkLst>
          <pc:docMk/>
          <pc:sldMk cId="3667236739" sldId="754"/>
        </pc:sldMkLst>
      </pc:sldChg>
      <pc:sldChg chg="addSp delSp modSp add del mod ord addCm">
        <pc:chgData name="Skylar Lawrence-LeBel" userId="3b9ec4f0-689e-41bd-b7cc-441d84eebf63" providerId="ADAL" clId="{AAB861DE-E87D-9C41-8AE8-55E3A74F4DB2}" dt="2024-08-22T01:58:10.969" v="1246" actId="2696"/>
        <pc:sldMkLst>
          <pc:docMk/>
          <pc:sldMk cId="4044809974" sldId="754"/>
        </pc:sldMkLst>
        <pc:spChg chg="del">
          <ac:chgData name="Skylar Lawrence-LeBel" userId="3b9ec4f0-689e-41bd-b7cc-441d84eebf63" providerId="ADAL" clId="{AAB861DE-E87D-9C41-8AE8-55E3A74F4DB2}" dt="2024-07-19T15:23:00.045" v="546" actId="478"/>
          <ac:spMkLst>
            <pc:docMk/>
            <pc:sldMk cId="4044809974" sldId="754"/>
            <ac:spMk id="3" creationId="{937E57A6-73D6-6553-63EE-AE38CEE0E49C}"/>
          </ac:spMkLst>
        </pc:spChg>
        <pc:spChg chg="add mod">
          <ac:chgData name="Skylar Lawrence-LeBel" userId="3b9ec4f0-689e-41bd-b7cc-441d84eebf63" providerId="ADAL" clId="{AAB861DE-E87D-9C41-8AE8-55E3A74F4DB2}" dt="2024-07-19T15:35:23.408" v="1085" actId="1076"/>
          <ac:spMkLst>
            <pc:docMk/>
            <pc:sldMk cId="4044809974" sldId="754"/>
            <ac:spMk id="5" creationId="{AE120B86-C131-DB5E-B37A-5DE2FF99DF7A}"/>
          </ac:spMkLst>
        </pc:spChg>
        <pc:spChg chg="mod">
          <ac:chgData name="Skylar Lawrence-LeBel" userId="3b9ec4f0-689e-41bd-b7cc-441d84eebf63" providerId="ADAL" clId="{AAB861DE-E87D-9C41-8AE8-55E3A74F4DB2}" dt="2024-07-19T15:34:13.427" v="1032" actId="1076"/>
          <ac:spMkLst>
            <pc:docMk/>
            <pc:sldMk cId="4044809974" sldId="754"/>
            <ac:spMk id="15" creationId="{D4923655-204A-CF5B-F501-0CAD6219725F}"/>
          </ac:spMkLst>
        </pc:spChg>
        <pc:spChg chg="del">
          <ac:chgData name="Skylar Lawrence-LeBel" userId="3b9ec4f0-689e-41bd-b7cc-441d84eebf63" providerId="ADAL" clId="{AAB861DE-E87D-9C41-8AE8-55E3A74F4DB2}" dt="2024-07-19T15:23:18.562" v="548" actId="478"/>
          <ac:spMkLst>
            <pc:docMk/>
            <pc:sldMk cId="4044809974" sldId="754"/>
            <ac:spMk id="19" creationId="{06B7FF7A-2941-29D2-8317-F8F3830CB8A1}"/>
          </ac:spMkLst>
        </pc:spChg>
        <pc:graphicFrameChg chg="add mod modGraphic">
          <ac:chgData name="Skylar Lawrence-LeBel" userId="3b9ec4f0-689e-41bd-b7cc-441d84eebf63" providerId="ADAL" clId="{AAB861DE-E87D-9C41-8AE8-55E3A74F4DB2}" dt="2024-08-13T18:10:02.476" v="1186"/>
          <ac:graphicFrameMkLst>
            <pc:docMk/>
            <pc:sldMk cId="4044809974" sldId="754"/>
            <ac:graphicFrameMk id="2" creationId="{DE666CF8-F594-6AF5-8165-3E73B8147DF4}"/>
          </ac:graphicFrameMkLst>
        </pc:graphicFrameChg>
        <pc:picChg chg="del">
          <ac:chgData name="Skylar Lawrence-LeBel" userId="3b9ec4f0-689e-41bd-b7cc-441d84eebf63" providerId="ADAL" clId="{AAB861DE-E87D-9C41-8AE8-55E3A74F4DB2}" dt="2024-07-19T15:22:57.653" v="544" actId="478"/>
          <ac:picMkLst>
            <pc:docMk/>
            <pc:sldMk cId="4044809974" sldId="754"/>
            <ac:picMk id="9" creationId="{E2DC9F2A-1045-9096-387C-E4AD86C11717}"/>
          </ac:picMkLst>
        </pc:picChg>
        <pc:picChg chg="del">
          <ac:chgData name="Skylar Lawrence-LeBel" userId="3b9ec4f0-689e-41bd-b7cc-441d84eebf63" providerId="ADAL" clId="{AAB861DE-E87D-9C41-8AE8-55E3A74F4DB2}" dt="2024-07-19T15:22:58.849" v="545" actId="478"/>
          <ac:picMkLst>
            <pc:docMk/>
            <pc:sldMk cId="4044809974" sldId="754"/>
            <ac:picMk id="10" creationId="{9B88BBFD-D8F3-7AC5-CF20-9ECECD2FB01E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Skylar Lawrence-LeBel" userId="3b9ec4f0-689e-41bd-b7cc-441d84eebf63" providerId="ADAL" clId="{AAB861DE-E87D-9C41-8AE8-55E3A74F4DB2}" dt="2024-07-19T17:39:10.327" v="1156"/>
              <pc2:cmMkLst xmlns:pc2="http://schemas.microsoft.com/office/powerpoint/2019/9/main/command">
                <pc:docMk/>
                <pc:sldMk cId="4044809974" sldId="754"/>
                <pc2:cmMk id="{528E65E4-7679-1640-9FC3-15214E1E3E93}"/>
              </pc2:cmMkLst>
            </pc226:cmChg>
          </p:ext>
        </pc:extLst>
      </pc:sldChg>
      <pc:sldChg chg="modSp mod">
        <pc:chgData name="Skylar Lawrence-LeBel" userId="3b9ec4f0-689e-41bd-b7cc-441d84eebf63" providerId="ADAL" clId="{AAB861DE-E87D-9C41-8AE8-55E3A74F4DB2}" dt="2024-08-22T02:07:56.619" v="1302" actId="20577"/>
        <pc:sldMkLst>
          <pc:docMk/>
          <pc:sldMk cId="1723836442" sldId="755"/>
        </pc:sldMkLst>
        <pc:spChg chg="mod">
          <ac:chgData name="Skylar Lawrence-LeBel" userId="3b9ec4f0-689e-41bd-b7cc-441d84eebf63" providerId="ADAL" clId="{AAB861DE-E87D-9C41-8AE8-55E3A74F4DB2}" dt="2024-08-22T01:56:58.645" v="1238" actId="1076"/>
          <ac:spMkLst>
            <pc:docMk/>
            <pc:sldMk cId="1723836442" sldId="755"/>
            <ac:spMk id="5" creationId="{AE120B86-C131-DB5E-B37A-5DE2FF99DF7A}"/>
          </ac:spMkLst>
        </pc:spChg>
        <pc:graphicFrameChg chg="mod modGraphic">
          <ac:chgData name="Skylar Lawrence-LeBel" userId="3b9ec4f0-689e-41bd-b7cc-441d84eebf63" providerId="ADAL" clId="{AAB861DE-E87D-9C41-8AE8-55E3A74F4DB2}" dt="2024-08-22T02:07:56.619" v="1302" actId="20577"/>
          <ac:graphicFrameMkLst>
            <pc:docMk/>
            <pc:sldMk cId="1723836442" sldId="755"/>
            <ac:graphicFrameMk id="4" creationId="{EA59C3A0-0D91-D040-243A-0B2D1DAAA26E}"/>
          </ac:graphicFrameMkLst>
        </pc:graphicFrameChg>
      </pc:sldChg>
      <pc:sldChg chg="modSp add mod">
        <pc:chgData name="Skylar Lawrence-LeBel" userId="3b9ec4f0-689e-41bd-b7cc-441d84eebf63" providerId="ADAL" clId="{AAB861DE-E87D-9C41-8AE8-55E3A74F4DB2}" dt="2024-07-19T15:37:07.005" v="1155" actId="1076"/>
        <pc:sldMkLst>
          <pc:docMk/>
          <pc:sldMk cId="2297574756" sldId="755"/>
        </pc:sldMkLst>
        <pc:spChg chg="mod">
          <ac:chgData name="Skylar Lawrence-LeBel" userId="3b9ec4f0-689e-41bd-b7cc-441d84eebf63" providerId="ADAL" clId="{AAB861DE-E87D-9C41-8AE8-55E3A74F4DB2}" dt="2024-07-19T15:37:07.005" v="1155" actId="1076"/>
          <ac:spMkLst>
            <pc:docMk/>
            <pc:sldMk cId="2297574756" sldId="755"/>
            <ac:spMk id="5" creationId="{AE120B86-C131-DB5E-B37A-5DE2FF99DF7A}"/>
          </ac:spMkLst>
        </pc:spChg>
        <pc:spChg chg="mod">
          <ac:chgData name="Skylar Lawrence-LeBel" userId="3b9ec4f0-689e-41bd-b7cc-441d84eebf63" providerId="ADAL" clId="{AAB861DE-E87D-9C41-8AE8-55E3A74F4DB2}" dt="2024-07-19T15:34:19.600" v="1036" actId="20577"/>
          <ac:spMkLst>
            <pc:docMk/>
            <pc:sldMk cId="2297574756" sldId="755"/>
            <ac:spMk id="15" creationId="{D4923655-204A-CF5B-F501-0CAD6219725F}"/>
          </ac:spMkLst>
        </pc:spChg>
        <pc:graphicFrameChg chg="mod modGraphic">
          <ac:chgData name="Skylar Lawrence-LeBel" userId="3b9ec4f0-689e-41bd-b7cc-441d84eebf63" providerId="ADAL" clId="{AAB861DE-E87D-9C41-8AE8-55E3A74F4DB2}" dt="2024-07-19T15:37:04.587" v="1154" actId="404"/>
          <ac:graphicFrameMkLst>
            <pc:docMk/>
            <pc:sldMk cId="2297574756" sldId="755"/>
            <ac:graphicFrameMk id="2" creationId="{DE666CF8-F594-6AF5-8165-3E73B8147DF4}"/>
          </ac:graphicFrameMkLst>
        </pc:graphicFrameChg>
      </pc:sldChg>
      <pc:sldChg chg="modSp add del mod ord addCm">
        <pc:chgData name="Skylar Lawrence-LeBel" userId="3b9ec4f0-689e-41bd-b7cc-441d84eebf63" providerId="ADAL" clId="{AAB861DE-E87D-9C41-8AE8-55E3A74F4DB2}" dt="2024-08-22T01:57:02.413" v="1239" actId="2696"/>
        <pc:sldMkLst>
          <pc:docMk/>
          <pc:sldMk cId="885406905" sldId="756"/>
        </pc:sldMkLst>
        <pc:graphicFrameChg chg="mod modGraphic">
          <ac:chgData name="Skylar Lawrence-LeBel" userId="3b9ec4f0-689e-41bd-b7cc-441d84eebf63" providerId="ADAL" clId="{AAB861DE-E87D-9C41-8AE8-55E3A74F4DB2}" dt="2024-08-13T18:11:35.438" v="1199" actId="114"/>
          <ac:graphicFrameMkLst>
            <pc:docMk/>
            <pc:sldMk cId="885406905" sldId="756"/>
            <ac:graphicFrameMk id="4" creationId="{9A66EF23-E04C-A34D-4841-A6BE15D8C4A2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Skylar Lawrence-LeBel" userId="3b9ec4f0-689e-41bd-b7cc-441d84eebf63" providerId="ADAL" clId="{AAB861DE-E87D-9C41-8AE8-55E3A74F4DB2}" dt="2024-07-19T17:39:17.676" v="1157"/>
              <pc2:cmMkLst xmlns:pc2="http://schemas.microsoft.com/office/powerpoint/2019/9/main/command">
                <pc:docMk/>
                <pc:sldMk cId="885406905" sldId="756"/>
                <pc2:cmMk id="{D4791D20-3714-1E4D-A8F2-8833B382096F}"/>
              </pc2:cmMkLst>
            </pc226:cmChg>
          </p:ext>
        </pc:extLst>
      </pc:sldChg>
      <pc:sldChg chg="addSp delSp modSp add mod">
        <pc:chgData name="Skylar Lawrence-LeBel" userId="3b9ec4f0-689e-41bd-b7cc-441d84eebf63" providerId="ADAL" clId="{AAB861DE-E87D-9C41-8AE8-55E3A74F4DB2}" dt="2024-08-02T18:19:21.985" v="1171" actId="1076"/>
        <pc:sldMkLst>
          <pc:docMk/>
          <pc:sldMk cId="2743110668" sldId="757"/>
        </pc:sldMkLst>
        <pc:picChg chg="del">
          <ac:chgData name="Skylar Lawrence-LeBel" userId="3b9ec4f0-689e-41bd-b7cc-441d84eebf63" providerId="ADAL" clId="{AAB861DE-E87D-9C41-8AE8-55E3A74F4DB2}" dt="2024-08-02T18:18:51.198" v="1161" actId="478"/>
          <ac:picMkLst>
            <pc:docMk/>
            <pc:sldMk cId="2743110668" sldId="757"/>
            <ac:picMk id="9" creationId="{074AB495-66AF-6434-488B-41D3BAD3B793}"/>
          </ac:picMkLst>
        </pc:picChg>
        <pc:picChg chg="add mod">
          <ac:chgData name="Skylar Lawrence-LeBel" userId="3b9ec4f0-689e-41bd-b7cc-441d84eebf63" providerId="ADAL" clId="{AAB861DE-E87D-9C41-8AE8-55E3A74F4DB2}" dt="2024-08-02T18:19:21.985" v="1171" actId="1076"/>
          <ac:picMkLst>
            <pc:docMk/>
            <pc:sldMk cId="2743110668" sldId="757"/>
            <ac:picMk id="10" creationId="{B46E62BD-AB7D-94E6-3288-8BC6F6FB8061}"/>
          </ac:picMkLst>
        </pc:picChg>
      </pc:sldChg>
      <pc:sldChg chg="ord">
        <pc:chgData name="Skylar Lawrence-LeBel" userId="3b9ec4f0-689e-41bd-b7cc-441d84eebf63" providerId="ADAL" clId="{AAB861DE-E87D-9C41-8AE8-55E3A74F4DB2}" dt="2024-08-13T18:11:57.497" v="1201" actId="20578"/>
        <pc:sldMkLst>
          <pc:docMk/>
          <pc:sldMk cId="1773125136" sldId="763"/>
        </pc:sldMkLst>
      </pc:sldChg>
      <pc:sldChg chg="modSp add mod">
        <pc:chgData name="Skylar Lawrence-LeBel" userId="3b9ec4f0-689e-41bd-b7cc-441d84eebf63" providerId="ADAL" clId="{AAB861DE-E87D-9C41-8AE8-55E3A74F4DB2}" dt="2024-08-22T02:07:50.144" v="1286" actId="20577"/>
        <pc:sldMkLst>
          <pc:docMk/>
          <pc:sldMk cId="2549963081" sldId="765"/>
        </pc:sldMkLst>
        <pc:spChg chg="mod">
          <ac:chgData name="Skylar Lawrence-LeBel" userId="3b9ec4f0-689e-41bd-b7cc-441d84eebf63" providerId="ADAL" clId="{AAB861DE-E87D-9C41-8AE8-55E3A74F4DB2}" dt="2024-08-22T01:56:53.705" v="1237" actId="1076"/>
          <ac:spMkLst>
            <pc:docMk/>
            <pc:sldMk cId="2549963081" sldId="765"/>
            <ac:spMk id="5" creationId="{AE120B86-C131-DB5E-B37A-5DE2FF99DF7A}"/>
          </ac:spMkLst>
        </pc:spChg>
        <pc:spChg chg="mod">
          <ac:chgData name="Skylar Lawrence-LeBel" userId="3b9ec4f0-689e-41bd-b7cc-441d84eebf63" providerId="ADAL" clId="{AAB861DE-E87D-9C41-8AE8-55E3A74F4DB2}" dt="2024-08-22T01:54:37.532" v="1208" actId="20577"/>
          <ac:spMkLst>
            <pc:docMk/>
            <pc:sldMk cId="2549963081" sldId="765"/>
            <ac:spMk id="15" creationId="{D4923655-204A-CF5B-F501-0CAD6219725F}"/>
          </ac:spMkLst>
        </pc:spChg>
        <pc:graphicFrameChg chg="mod modGraphic">
          <ac:chgData name="Skylar Lawrence-LeBel" userId="3b9ec4f0-689e-41bd-b7cc-441d84eebf63" providerId="ADAL" clId="{AAB861DE-E87D-9C41-8AE8-55E3A74F4DB2}" dt="2024-08-22T02:07:50.144" v="1286" actId="20577"/>
          <ac:graphicFrameMkLst>
            <pc:docMk/>
            <pc:sldMk cId="2549963081" sldId="765"/>
            <ac:graphicFrameMk id="4" creationId="{EA59C3A0-0D91-D040-243A-0B2D1DAAA26E}"/>
          </ac:graphicFrameMkLst>
        </pc:graphicFrameChg>
      </pc:sldChg>
      <pc:sldChg chg="modSp del mod">
        <pc:chgData name="Skylar Lawrence-LeBel" userId="3b9ec4f0-689e-41bd-b7cc-441d84eebf63" providerId="ADAL" clId="{AAB861DE-E87D-9C41-8AE8-55E3A74F4DB2}" dt="2024-08-13T18:11:11.779" v="1189" actId="2696"/>
        <pc:sldMkLst>
          <pc:docMk/>
          <pc:sldMk cId="3013602956" sldId="765"/>
        </pc:sldMkLst>
        <pc:graphicFrameChg chg="mod modGraphic">
          <ac:chgData name="Skylar Lawrence-LeBel" userId="3b9ec4f0-689e-41bd-b7cc-441d84eebf63" providerId="ADAL" clId="{AAB861DE-E87D-9C41-8AE8-55E3A74F4DB2}" dt="2024-08-13T18:09:53.645" v="1185"/>
          <ac:graphicFrameMkLst>
            <pc:docMk/>
            <pc:sldMk cId="3013602956" sldId="765"/>
            <ac:graphicFrameMk id="2" creationId="{DE666CF8-F594-6AF5-8165-3E73B8147DF4}"/>
          </ac:graphicFrameMkLst>
        </pc:graphicFrameChg>
      </pc:sldChg>
      <pc:sldChg chg="del">
        <pc:chgData name="Skylar Lawrence-LeBel" userId="3b9ec4f0-689e-41bd-b7cc-441d84eebf63" providerId="ADAL" clId="{AAB861DE-E87D-9C41-8AE8-55E3A74F4DB2}" dt="2024-08-22T01:54:25.973" v="1203" actId="2696"/>
        <pc:sldMkLst>
          <pc:docMk/>
          <pc:sldMk cId="1190215791" sldId="766"/>
        </pc:sldMkLst>
      </pc:sldChg>
      <pc:sldChg chg="add del">
        <pc:chgData name="Skylar Lawrence-LeBel" userId="3b9ec4f0-689e-41bd-b7cc-441d84eebf63" providerId="ADAL" clId="{AAB861DE-E87D-9C41-8AE8-55E3A74F4DB2}" dt="2024-08-22T02:08:39.186" v="1304"/>
        <pc:sldMkLst>
          <pc:docMk/>
          <pc:sldMk cId="3042351809" sldId="766"/>
        </pc:sldMkLst>
      </pc:sldChg>
      <pc:sldChg chg="del">
        <pc:chgData name="Skylar Lawrence-LeBel" userId="3b9ec4f0-689e-41bd-b7cc-441d84eebf63" providerId="ADAL" clId="{AAB861DE-E87D-9C41-8AE8-55E3A74F4DB2}" dt="2024-08-22T01:54:25.648" v="1202" actId="2696"/>
        <pc:sldMkLst>
          <pc:docMk/>
          <pc:sldMk cId="88433862" sldId="767"/>
        </pc:sldMkLst>
      </pc:sldChg>
    </pc:docChg>
  </pc:docChgLst>
  <pc:docChgLst>
    <pc:chgData name="Maja Zivkovic" userId="S::mzivkovic@planitar.com::bdcf6242-78a0-4146-9ad0-1afa27d858b5" providerId="AD" clId="Web-{F8799940-F360-E2D6-4BF7-85FFECB3DDF7}"/>
    <pc:docChg chg="addSld delSld">
      <pc:chgData name="Maja Zivkovic" userId="S::mzivkovic@planitar.com::bdcf6242-78a0-4146-9ad0-1afa27d858b5" providerId="AD" clId="Web-{F8799940-F360-E2D6-4BF7-85FFECB3DDF7}" dt="2024-08-27T14:29:48.088" v="3"/>
      <pc:docMkLst>
        <pc:docMk/>
      </pc:docMkLst>
      <pc:sldChg chg="add del">
        <pc:chgData name="Maja Zivkovic" userId="S::mzivkovic@planitar.com::bdcf6242-78a0-4146-9ad0-1afa27d858b5" providerId="AD" clId="Web-{F8799940-F360-E2D6-4BF7-85FFECB3DDF7}" dt="2024-08-27T14:29:48.088" v="3"/>
        <pc:sldMkLst>
          <pc:docMk/>
          <pc:sldMk cId="548866561" sldId="758"/>
        </pc:sldMkLst>
      </pc:sldChg>
      <pc:sldChg chg="add del">
        <pc:chgData name="Maja Zivkovic" userId="S::mzivkovic@planitar.com::bdcf6242-78a0-4146-9ad0-1afa27d858b5" providerId="AD" clId="Web-{F8799940-F360-E2D6-4BF7-85FFECB3DDF7}" dt="2024-08-27T14:29:39.869" v="2"/>
        <pc:sldMkLst>
          <pc:docMk/>
          <pc:sldMk cId="1773125136" sldId="763"/>
        </pc:sldMkLst>
      </pc:sldChg>
    </pc:docChg>
  </pc:docChgLst>
  <pc:docChgLst>
    <pc:chgData name="Kevin Klages" userId="S::kklages@planitar.com::9067c69d-74c6-4336-b2be-0fe3b7d08eec" providerId="AD" clId="Web-{99B6A70B-2FE0-52CE-281B-EB2D13974C77}"/>
    <pc:docChg chg="modSld">
      <pc:chgData name="Kevin Klages" userId="S::kklages@planitar.com::9067c69d-74c6-4336-b2be-0fe3b7d08eec" providerId="AD" clId="Web-{99B6A70B-2FE0-52CE-281B-EB2D13974C77}" dt="2024-07-19T13:13:48.964" v="24" actId="20577"/>
      <pc:docMkLst>
        <pc:docMk/>
      </pc:docMkLst>
      <pc:sldChg chg="modSp">
        <pc:chgData name="Kevin Klages" userId="S::kklages@planitar.com::9067c69d-74c6-4336-b2be-0fe3b7d08eec" providerId="AD" clId="Web-{99B6A70B-2FE0-52CE-281B-EB2D13974C77}" dt="2024-07-19T13:13:48.964" v="24" actId="20577"/>
        <pc:sldMkLst>
          <pc:docMk/>
          <pc:sldMk cId="729410078" sldId="303"/>
        </pc:sldMkLst>
        <pc:spChg chg="mod">
          <ac:chgData name="Kevin Klages" userId="S::kklages@planitar.com::9067c69d-74c6-4336-b2be-0fe3b7d08eec" providerId="AD" clId="Web-{99B6A70B-2FE0-52CE-281B-EB2D13974C77}" dt="2024-07-19T13:13:48.964" v="24" actId="20577"/>
          <ac:spMkLst>
            <pc:docMk/>
            <pc:sldMk cId="729410078" sldId="303"/>
            <ac:spMk id="5" creationId="{2E33424B-C6BA-81F8-C77A-AE860B973CD9}"/>
          </ac:spMkLst>
        </pc:spChg>
        <pc:spChg chg="mod">
          <ac:chgData name="Kevin Klages" userId="S::kklages@planitar.com::9067c69d-74c6-4336-b2be-0fe3b7d08eec" providerId="AD" clId="Web-{99B6A70B-2FE0-52CE-281B-EB2D13974C77}" dt="2024-07-19T13:12:54.637" v="2" actId="20577"/>
          <ac:spMkLst>
            <pc:docMk/>
            <pc:sldMk cId="729410078" sldId="303"/>
            <ac:spMk id="11" creationId="{48E657D9-D208-1A63-5DE8-B3226EE5EF56}"/>
          </ac:spMkLst>
        </pc:spChg>
      </pc:sldChg>
      <pc:sldChg chg="addCm">
        <pc:chgData name="Kevin Klages" userId="S::kklages@planitar.com::9067c69d-74c6-4336-b2be-0fe3b7d08eec" providerId="AD" clId="Web-{99B6A70B-2FE0-52CE-281B-EB2D13974C77}" dt="2024-07-19T13:12:21.184" v="0"/>
        <pc:sldMkLst>
          <pc:docMk/>
          <pc:sldMk cId="40137142" sldId="74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S::kklages@planitar.com::9067c69d-74c6-4336-b2be-0fe3b7d08eec" providerId="AD" clId="Web-{99B6A70B-2FE0-52CE-281B-EB2D13974C77}" dt="2024-07-19T13:12:21.184" v="0"/>
              <pc2:cmMkLst xmlns:pc2="http://schemas.microsoft.com/office/powerpoint/2019/9/main/command">
                <pc:docMk/>
                <pc:sldMk cId="40137142" sldId="749"/>
                <pc2:cmMk id="{D7D96FF0-7ACE-4B20-AC50-195D190E96A2}"/>
              </pc2:cmMkLst>
            </pc226:cmChg>
          </p:ext>
        </pc:extLst>
      </pc:sldChg>
    </pc:docChg>
  </pc:docChgLst>
  <pc:docChgLst>
    <pc:chgData name="Kevin Klages" userId="S::kklages@planitar.com::9067c69d-74c6-4336-b2be-0fe3b7d08eec" providerId="AD" clId="Web-{4674C725-56EC-2137-D4DB-6AA7E25A4E83}"/>
    <pc:docChg chg="">
      <pc:chgData name="Kevin Klages" userId="S::kklages@planitar.com::9067c69d-74c6-4336-b2be-0fe3b7d08eec" providerId="AD" clId="Web-{4674C725-56EC-2137-D4DB-6AA7E25A4E83}" dt="2024-07-19T13:57:04.535" v="1"/>
      <pc:docMkLst>
        <pc:docMk/>
      </pc:docMkLst>
      <pc:sldChg chg="addCm modCm">
        <pc:chgData name="Kevin Klages" userId="S::kklages@planitar.com::9067c69d-74c6-4336-b2be-0fe3b7d08eec" providerId="AD" clId="Web-{4674C725-56EC-2137-D4DB-6AA7E25A4E83}" dt="2024-07-19T13:57:04.535" v="1"/>
        <pc:sldMkLst>
          <pc:docMk/>
          <pc:sldMk cId="729410078" sldId="30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Kevin Klages" userId="S::kklages@planitar.com::9067c69d-74c6-4336-b2be-0fe3b7d08eec" providerId="AD" clId="Web-{4674C725-56EC-2137-D4DB-6AA7E25A4E83}" dt="2024-07-19T13:57:04.535" v="1"/>
              <pc2:cmMkLst xmlns:pc2="http://schemas.microsoft.com/office/powerpoint/2019/9/main/command">
                <pc:docMk/>
                <pc:sldMk cId="729410078" sldId="303"/>
                <pc2:cmMk id="{E26BCA54-4CA6-7B41-A555-177CE69EDE4B}"/>
              </pc2:cmMkLst>
              <pc226:cmRplyChg chg="add">
                <pc226:chgData name="Kevin Klages" userId="S::kklages@planitar.com::9067c69d-74c6-4336-b2be-0fe3b7d08eec" providerId="AD" clId="Web-{4674C725-56EC-2137-D4DB-6AA7E25A4E83}" dt="2024-07-19T13:57:04.535" v="1"/>
                <pc2:cmRplyMkLst xmlns:pc2="http://schemas.microsoft.com/office/powerpoint/2019/9/main/command">
                  <pc:docMk/>
                  <pc:sldMk cId="729410078" sldId="303"/>
                  <pc2:cmMk id="{E26BCA54-4CA6-7B41-A555-177CE69EDE4B}"/>
                  <pc2:cmRplyMk id="{869D272F-CDFA-410A-9EFD-0AF70A114837}"/>
                </pc2:cmRplyMkLst>
              </pc226:cmRplyChg>
            </pc226:cmChg>
            <pc226:cmChg xmlns:pc226="http://schemas.microsoft.com/office/powerpoint/2022/06/main/command" chg="add">
              <pc226:chgData name="Kevin Klages" userId="S::kklages@planitar.com::9067c69d-74c6-4336-b2be-0fe3b7d08eec" providerId="AD" clId="Web-{4674C725-56EC-2137-D4DB-6AA7E25A4E83}" dt="2024-07-19T13:55:29.268" v="0"/>
              <pc2:cmMkLst xmlns:pc2="http://schemas.microsoft.com/office/powerpoint/2019/9/main/command">
                <pc:docMk/>
                <pc:sldMk cId="729410078" sldId="303"/>
                <pc2:cmMk id="{A5639F65-506F-433B-A1C2-C273008B919A}"/>
              </pc2:cmMkLst>
            </pc226:cmChg>
          </p:ext>
        </pc:extLst>
      </pc:sldChg>
    </pc:docChg>
  </pc:docChgLst>
  <pc:docChgLst>
    <pc:chgData name="Kevin Klages" userId="S::kklages@planitar.com::9067c69d-74c6-4336-b2be-0fe3b7d08eec" providerId="AD" clId="Web-{168F1A1A-4F2A-7003-FF8E-97CF3F93BB1A}"/>
    <pc:docChg chg="addSld modSld">
      <pc:chgData name="Kevin Klages" userId="S::kklages@planitar.com::9067c69d-74c6-4336-b2be-0fe3b7d08eec" providerId="AD" clId="Web-{168F1A1A-4F2A-7003-FF8E-97CF3F93BB1A}" dt="2024-08-18T17:47:16.512" v="90"/>
      <pc:docMkLst>
        <pc:docMk/>
      </pc:docMkLst>
      <pc:sldChg chg="modSp">
        <pc:chgData name="Kevin Klages" userId="S::kklages@planitar.com::9067c69d-74c6-4336-b2be-0fe3b7d08eec" providerId="AD" clId="Web-{168F1A1A-4F2A-7003-FF8E-97CF3F93BB1A}" dt="2024-08-18T17:42:52.945" v="18"/>
        <pc:sldMkLst>
          <pc:docMk/>
          <pc:sldMk cId="1723836442" sldId="755"/>
        </pc:sldMkLst>
        <pc:graphicFrameChg chg="mod modGraphic">
          <ac:chgData name="Kevin Klages" userId="S::kklages@planitar.com::9067c69d-74c6-4336-b2be-0fe3b7d08eec" providerId="AD" clId="Web-{168F1A1A-4F2A-7003-FF8E-97CF3F93BB1A}" dt="2024-08-18T17:42:52.945" v="18"/>
          <ac:graphicFrameMkLst>
            <pc:docMk/>
            <pc:sldMk cId="1723836442" sldId="755"/>
            <ac:graphicFrameMk id="4" creationId="{EA59C3A0-0D91-D040-243A-0B2D1DAAA26E}"/>
          </ac:graphicFrameMkLst>
        </pc:graphicFrameChg>
      </pc:sldChg>
      <pc:sldChg chg="addSp delSp modSp">
        <pc:chgData name="Kevin Klages" userId="S::kklages@planitar.com::9067c69d-74c6-4336-b2be-0fe3b7d08eec" providerId="AD" clId="Web-{168F1A1A-4F2A-7003-FF8E-97CF3F93BB1A}" dt="2024-08-18T17:43:16.258" v="19"/>
        <pc:sldMkLst>
          <pc:docMk/>
          <pc:sldMk cId="1190215791" sldId="766"/>
        </pc:sldMkLst>
        <pc:graphicFrameChg chg="add mod">
          <ac:chgData name="Kevin Klages" userId="S::kklages@planitar.com::9067c69d-74c6-4336-b2be-0fe3b7d08eec" providerId="AD" clId="Web-{168F1A1A-4F2A-7003-FF8E-97CF3F93BB1A}" dt="2024-08-18T17:43:16.258" v="19"/>
          <ac:graphicFrameMkLst>
            <pc:docMk/>
            <pc:sldMk cId="1190215791" sldId="766"/>
            <ac:graphicFrameMk id="4" creationId="{D42C2586-6254-1A2F-5BE6-2F16E5B3B9A6}"/>
          </ac:graphicFrameMkLst>
        </pc:graphicFrameChg>
        <pc:graphicFrameChg chg="del">
          <ac:chgData name="Kevin Klages" userId="S::kklages@planitar.com::9067c69d-74c6-4336-b2be-0fe3b7d08eec" providerId="AD" clId="Web-{168F1A1A-4F2A-7003-FF8E-97CF3F93BB1A}" dt="2024-08-18T17:42:15.554" v="0"/>
          <ac:graphicFrameMkLst>
            <pc:docMk/>
            <pc:sldMk cId="1190215791" sldId="766"/>
            <ac:graphicFrameMk id="6" creationId="{3E567F2C-CC0D-06FD-770D-723C4E7A55BA}"/>
          </ac:graphicFrameMkLst>
        </pc:graphicFrameChg>
      </pc:sldChg>
      <pc:sldChg chg="addSp delSp modSp add replId">
        <pc:chgData name="Kevin Klages" userId="S::kklages@planitar.com::9067c69d-74c6-4336-b2be-0fe3b7d08eec" providerId="AD" clId="Web-{168F1A1A-4F2A-7003-FF8E-97CF3F93BB1A}" dt="2024-08-18T17:47:16.512" v="90"/>
        <pc:sldMkLst>
          <pc:docMk/>
          <pc:sldMk cId="88433862" sldId="767"/>
        </pc:sldMkLst>
        <pc:spChg chg="del">
          <ac:chgData name="Kevin Klages" userId="S::kklages@planitar.com::9067c69d-74c6-4336-b2be-0fe3b7d08eec" providerId="AD" clId="Web-{168F1A1A-4F2A-7003-FF8E-97CF3F93BB1A}" dt="2024-08-18T17:43:45.743" v="22"/>
          <ac:spMkLst>
            <pc:docMk/>
            <pc:sldMk cId="88433862" sldId="767"/>
            <ac:spMk id="5" creationId="{4E4E11CA-F31E-8122-69F4-1E5DF52B3FAD}"/>
          </ac:spMkLst>
        </pc:spChg>
        <pc:spChg chg="del">
          <ac:chgData name="Kevin Klages" userId="S::kklages@planitar.com::9067c69d-74c6-4336-b2be-0fe3b7d08eec" providerId="AD" clId="Web-{168F1A1A-4F2A-7003-FF8E-97CF3F93BB1A}" dt="2024-08-18T17:43:45.743" v="21"/>
          <ac:spMkLst>
            <pc:docMk/>
            <pc:sldMk cId="88433862" sldId="767"/>
            <ac:spMk id="7" creationId="{04026ED1-DFA5-5756-1B71-B239D96FA910}"/>
          </ac:spMkLst>
        </pc:spChg>
        <pc:spChg chg="add">
          <ac:chgData name="Kevin Klages" userId="S::kklages@planitar.com::9067c69d-74c6-4336-b2be-0fe3b7d08eec" providerId="AD" clId="Web-{168F1A1A-4F2A-7003-FF8E-97CF3F93BB1A}" dt="2024-08-18T17:44:04.790" v="26"/>
          <ac:spMkLst>
            <pc:docMk/>
            <pc:sldMk cId="88433862" sldId="767"/>
            <ac:spMk id="8" creationId="{C042A581-A14F-D342-C40A-FF33923F1CF6}"/>
          </ac:spMkLst>
        </pc:spChg>
        <pc:spChg chg="del">
          <ac:chgData name="Kevin Klages" userId="S::kklages@planitar.com::9067c69d-74c6-4336-b2be-0fe3b7d08eec" providerId="AD" clId="Web-{168F1A1A-4F2A-7003-FF8E-97CF3F93BB1A}" dt="2024-08-18T17:43:45.743" v="23"/>
          <ac:spMkLst>
            <pc:docMk/>
            <pc:sldMk cId="88433862" sldId="767"/>
            <ac:spMk id="436" creationId="{00000000-0000-0000-0000-000000000000}"/>
          </ac:spMkLst>
        </pc:spChg>
        <pc:graphicFrameChg chg="add del mod modGraphic">
          <ac:chgData name="Kevin Klages" userId="S::kklages@planitar.com::9067c69d-74c6-4336-b2be-0fe3b7d08eec" providerId="AD" clId="Web-{168F1A1A-4F2A-7003-FF8E-97CF3F93BB1A}" dt="2024-08-18T17:47:10.919" v="88"/>
          <ac:graphicFrameMkLst>
            <pc:docMk/>
            <pc:sldMk cId="88433862" sldId="767"/>
            <ac:graphicFrameMk id="10" creationId="{EF90DAE7-353B-837B-4E26-ABF2A5747236}"/>
          </ac:graphicFrameMkLst>
        </pc:graphicFrameChg>
        <pc:graphicFrameChg chg="add del mod">
          <ac:chgData name="Kevin Klages" userId="S::kklages@planitar.com::9067c69d-74c6-4336-b2be-0fe3b7d08eec" providerId="AD" clId="Web-{168F1A1A-4F2A-7003-FF8E-97CF3F93BB1A}" dt="2024-08-18T17:46:27.074" v="77"/>
          <ac:graphicFrameMkLst>
            <pc:docMk/>
            <pc:sldMk cId="88433862" sldId="767"/>
            <ac:graphicFrameMk id="12" creationId="{E43D4753-CA6F-5B83-ED64-C53E8A8872B4}"/>
          </ac:graphicFrameMkLst>
        </pc:graphicFrameChg>
        <pc:graphicFrameChg chg="add del mod modGraphic">
          <ac:chgData name="Kevin Klages" userId="S::kklages@planitar.com::9067c69d-74c6-4336-b2be-0fe3b7d08eec" providerId="AD" clId="Web-{168F1A1A-4F2A-7003-FF8E-97CF3F93BB1A}" dt="2024-08-18T17:47:08.278" v="87"/>
          <ac:graphicFrameMkLst>
            <pc:docMk/>
            <pc:sldMk cId="88433862" sldId="767"/>
            <ac:graphicFrameMk id="14" creationId="{3A0E4F7E-1FE9-E542-ECFA-1D5903967700}"/>
          </ac:graphicFrameMkLst>
        </pc:graphicFrameChg>
        <pc:graphicFrameChg chg="add del mod">
          <ac:chgData name="Kevin Klages" userId="S::kklages@planitar.com::9067c69d-74c6-4336-b2be-0fe3b7d08eec" providerId="AD" clId="Web-{168F1A1A-4F2A-7003-FF8E-97CF3F93BB1A}" dt="2024-08-18T17:46:54.653" v="84"/>
          <ac:graphicFrameMkLst>
            <pc:docMk/>
            <pc:sldMk cId="88433862" sldId="767"/>
            <ac:graphicFrameMk id="16" creationId="{1A4A699A-CB8A-719C-B836-89AB8EC00EF4}"/>
          </ac:graphicFrameMkLst>
        </pc:graphicFrameChg>
        <pc:graphicFrameChg chg="add del mod">
          <ac:chgData name="Kevin Klages" userId="S::kklages@planitar.com::9067c69d-74c6-4336-b2be-0fe3b7d08eec" providerId="AD" clId="Web-{168F1A1A-4F2A-7003-FF8E-97CF3F93BB1A}" dt="2024-08-18T17:47:16.512" v="90"/>
          <ac:graphicFrameMkLst>
            <pc:docMk/>
            <pc:sldMk cId="88433862" sldId="767"/>
            <ac:graphicFrameMk id="18" creationId="{A0036896-5004-56C9-D5C4-1A88E8926A61}"/>
          </ac:graphicFrameMkLst>
        </pc:graphicFrameChg>
        <pc:picChg chg="del">
          <ac:chgData name="Kevin Klages" userId="S::kklages@planitar.com::9067c69d-74c6-4336-b2be-0fe3b7d08eec" providerId="AD" clId="Web-{168F1A1A-4F2A-7003-FF8E-97CF3F93BB1A}" dt="2024-08-18T17:43:45.743" v="24"/>
          <ac:picMkLst>
            <pc:docMk/>
            <pc:sldMk cId="88433862" sldId="767"/>
            <ac:picMk id="2" creationId="{63BE7468-9108-1361-E7FA-A59E711226B7}"/>
          </ac:picMkLst>
        </pc:picChg>
        <pc:picChg chg="del">
          <ac:chgData name="Kevin Klages" userId="S::kklages@planitar.com::9067c69d-74c6-4336-b2be-0fe3b7d08eec" providerId="AD" clId="Web-{168F1A1A-4F2A-7003-FF8E-97CF3F93BB1A}" dt="2024-08-18T17:43:45.743" v="25"/>
          <ac:picMkLst>
            <pc:docMk/>
            <pc:sldMk cId="88433862" sldId="767"/>
            <ac:picMk id="3" creationId="{056A6D9D-777E-666E-E6F5-532FE7CDE2A1}"/>
          </ac:picMkLst>
        </pc:picChg>
      </pc:sldChg>
    </pc:docChg>
  </pc:docChgLst>
  <pc:docChgLst>
    <pc:chgData name="Kevin Klages" userId="9067c69d-74c6-4336-b2be-0fe3b7d08eec" providerId="ADAL" clId="{C09E5384-BB48-4251-96CD-E4786DDAA79F}"/>
    <pc:docChg chg="undo custSel addSld modSld sldOrd">
      <pc:chgData name="Kevin Klages" userId="9067c69d-74c6-4336-b2be-0fe3b7d08eec" providerId="ADAL" clId="{C09E5384-BB48-4251-96CD-E4786DDAA79F}" dt="2024-08-22T19:07:33.079" v="142" actId="1036"/>
      <pc:docMkLst>
        <pc:docMk/>
      </pc:docMkLst>
      <pc:sldChg chg="modSp mod addCm">
        <pc:chgData name="Kevin Klages" userId="9067c69d-74c6-4336-b2be-0fe3b7d08eec" providerId="ADAL" clId="{C09E5384-BB48-4251-96CD-E4786DDAA79F}" dt="2024-08-21T21:56:13.978" v="140" actId="3626"/>
        <pc:sldMkLst>
          <pc:docMk/>
          <pc:sldMk cId="729410078" sldId="303"/>
        </pc:sldMkLst>
        <pc:spChg chg="mod">
          <ac:chgData name="Kevin Klages" userId="9067c69d-74c6-4336-b2be-0fe3b7d08eec" providerId="ADAL" clId="{C09E5384-BB48-4251-96CD-E4786DDAA79F}" dt="2024-08-21T21:56:13.978" v="140" actId="3626"/>
          <ac:spMkLst>
            <pc:docMk/>
            <pc:sldMk cId="729410078" sldId="303"/>
            <ac:spMk id="2" creationId="{DBD7ED33-4E87-598D-D632-92FA01ADFA41}"/>
          </ac:spMkLst>
        </pc:spChg>
        <pc:spChg chg="mod">
          <ac:chgData name="Kevin Klages" userId="9067c69d-74c6-4336-b2be-0fe3b7d08eec" providerId="ADAL" clId="{C09E5384-BB48-4251-96CD-E4786DDAA79F}" dt="2024-08-21T21:56:10.548" v="139" actId="3626"/>
          <ac:spMkLst>
            <pc:docMk/>
            <pc:sldMk cId="729410078" sldId="303"/>
            <ac:spMk id="3" creationId="{827FB3A1-97BC-39EF-5047-E3D374ABAD8B}"/>
          </ac:spMkLst>
        </pc:spChg>
        <pc:spChg chg="mod">
          <ac:chgData name="Kevin Klages" userId="9067c69d-74c6-4336-b2be-0fe3b7d08eec" providerId="ADAL" clId="{C09E5384-BB48-4251-96CD-E4786DDAA79F}" dt="2024-08-21T21:56:07.070" v="138" actId="3626"/>
          <ac:spMkLst>
            <pc:docMk/>
            <pc:sldMk cId="729410078" sldId="303"/>
            <ac:spMk id="6" creationId="{38E4BE66-9B15-69AD-9E71-1EF4C188653F}"/>
          </ac:spMkLst>
        </pc:spChg>
        <pc:spChg chg="mod">
          <ac:chgData name="Kevin Klages" userId="9067c69d-74c6-4336-b2be-0fe3b7d08eec" providerId="ADAL" clId="{C09E5384-BB48-4251-96CD-E4786DDAA79F}" dt="2024-08-21T21:56:01.895" v="137" actId="3626"/>
          <ac:spMkLst>
            <pc:docMk/>
            <pc:sldMk cId="729410078" sldId="303"/>
            <ac:spMk id="10" creationId="{13F52328-EEBA-D068-5BA4-571E7FA21F67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9067c69d-74c6-4336-b2be-0fe3b7d08eec" providerId="ADAL" clId="{C09E5384-BB48-4251-96CD-E4786DDAA79F}" dt="2024-08-06T21:48:41.838" v="1"/>
              <pc2:cmMkLst xmlns:pc2="http://schemas.microsoft.com/office/powerpoint/2019/9/main/command">
                <pc:docMk/>
                <pc:sldMk cId="729410078" sldId="303"/>
                <pc2:cmMk id="{9FFE17C9-FACF-4FD0-9DA9-4962186C3733}"/>
              </pc2:cmMkLst>
            </pc226:cmChg>
          </p:ext>
        </pc:extLst>
      </pc:sldChg>
      <pc:sldChg chg="ord">
        <pc:chgData name="Kevin Klages" userId="9067c69d-74c6-4336-b2be-0fe3b7d08eec" providerId="ADAL" clId="{C09E5384-BB48-4251-96CD-E4786DDAA79F}" dt="2024-08-12T13:11:00.190" v="19"/>
        <pc:sldMkLst>
          <pc:docMk/>
          <pc:sldMk cId="1716184770" sldId="312"/>
        </pc:sldMkLst>
      </pc:sldChg>
      <pc:sldChg chg="add">
        <pc:chgData name="Kevin Klages" userId="9067c69d-74c6-4336-b2be-0fe3b7d08eec" providerId="ADAL" clId="{C09E5384-BB48-4251-96CD-E4786DDAA79F}" dt="2024-08-12T13:09:00.529" v="2"/>
        <pc:sldMkLst>
          <pc:docMk/>
          <pc:sldMk cId="3037308219" sldId="740"/>
        </pc:sldMkLst>
      </pc:sldChg>
      <pc:sldChg chg="addSp modSp mod ord">
        <pc:chgData name="Kevin Klages" userId="9067c69d-74c6-4336-b2be-0fe3b7d08eec" providerId="ADAL" clId="{C09E5384-BB48-4251-96CD-E4786DDAA79F}" dt="2024-08-22T19:07:33.079" v="142" actId="1036"/>
        <pc:sldMkLst>
          <pc:docMk/>
          <pc:sldMk cId="2315855625" sldId="747"/>
        </pc:sldMkLst>
        <pc:spChg chg="mod">
          <ac:chgData name="Kevin Klages" userId="9067c69d-74c6-4336-b2be-0fe3b7d08eec" providerId="ADAL" clId="{C09E5384-BB48-4251-96CD-E4786DDAA79F}" dt="2024-08-22T18:59:11.397" v="141" actId="164"/>
          <ac:spMkLst>
            <pc:docMk/>
            <pc:sldMk cId="2315855625" sldId="747"/>
            <ac:spMk id="6" creationId="{979D2A41-B2F8-1461-71F3-2C6A5449DEE7}"/>
          </ac:spMkLst>
        </pc:spChg>
        <pc:grpChg chg="add mod">
          <ac:chgData name="Kevin Klages" userId="9067c69d-74c6-4336-b2be-0fe3b7d08eec" providerId="ADAL" clId="{C09E5384-BB48-4251-96CD-E4786DDAA79F}" dt="2024-08-22T19:07:33.079" v="142" actId="1036"/>
          <ac:grpSpMkLst>
            <pc:docMk/>
            <pc:sldMk cId="2315855625" sldId="747"/>
            <ac:grpSpMk id="3" creationId="{353417BD-20E4-808C-53DD-02423F297F15}"/>
          </ac:grpSpMkLst>
        </pc:grpChg>
        <pc:picChg chg="mod">
          <ac:chgData name="Kevin Klages" userId="9067c69d-74c6-4336-b2be-0fe3b7d08eec" providerId="ADAL" clId="{C09E5384-BB48-4251-96CD-E4786DDAA79F}" dt="2024-08-22T18:59:11.397" v="141" actId="164"/>
          <ac:picMkLst>
            <pc:docMk/>
            <pc:sldMk cId="2315855625" sldId="747"/>
            <ac:picMk id="7" creationId="{4CA04872-816B-21E9-14BA-7E10C6CDEA25}"/>
          </ac:picMkLst>
        </pc:picChg>
      </pc:sldChg>
      <pc:sldChg chg="ord">
        <pc:chgData name="Kevin Klages" userId="9067c69d-74c6-4336-b2be-0fe3b7d08eec" providerId="ADAL" clId="{C09E5384-BB48-4251-96CD-E4786DDAA79F}" dt="2024-08-12T13:10:54.582" v="17"/>
        <pc:sldMkLst>
          <pc:docMk/>
          <pc:sldMk cId="4233945618" sldId="751"/>
        </pc:sldMkLst>
      </pc:sldChg>
      <pc:sldChg chg="modSp add mod">
        <pc:chgData name="Kevin Klages" userId="9067c69d-74c6-4336-b2be-0fe3b7d08eec" providerId="ADAL" clId="{C09E5384-BB48-4251-96CD-E4786DDAA79F}" dt="2024-08-12T13:09:51.439" v="12" actId="20577"/>
        <pc:sldMkLst>
          <pc:docMk/>
          <pc:sldMk cId="1176907787" sldId="753"/>
        </pc:sldMkLst>
        <pc:spChg chg="mod">
          <ac:chgData name="Kevin Klages" userId="9067c69d-74c6-4336-b2be-0fe3b7d08eec" providerId="ADAL" clId="{C09E5384-BB48-4251-96CD-E4786DDAA79F}" dt="2024-08-12T13:09:51.439" v="12" actId="20577"/>
          <ac:spMkLst>
            <pc:docMk/>
            <pc:sldMk cId="1176907787" sldId="753"/>
            <ac:spMk id="46" creationId="{2CFCE037-9F91-4F5A-9E99-30D935B33957}"/>
          </ac:spMkLst>
        </pc:spChg>
      </pc:sldChg>
      <pc:sldChg chg="addCm modCm">
        <pc:chgData name="Kevin Klages" userId="9067c69d-74c6-4336-b2be-0fe3b7d08eec" providerId="ADAL" clId="{C09E5384-BB48-4251-96CD-E4786DDAA79F}" dt="2024-08-13T20:10:03.784" v="135"/>
        <pc:sldMkLst>
          <pc:docMk/>
          <pc:sldMk cId="4044809974" sldId="75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Kevin Klages" userId="9067c69d-74c6-4336-b2be-0fe3b7d08eec" providerId="ADAL" clId="{C09E5384-BB48-4251-96CD-E4786DDAA79F}" dt="2024-08-13T20:10:03.784" v="135"/>
              <pc2:cmMkLst xmlns:pc2="http://schemas.microsoft.com/office/powerpoint/2019/9/main/command">
                <pc:docMk/>
                <pc:sldMk cId="4044809974" sldId="754"/>
                <pc2:cmMk id="{D8E1CCE4-FE16-4A71-9E6C-89DEE4F041CE}"/>
              </pc2:cmMkLst>
              <pc226:cmRplyChg chg="add">
                <pc226:chgData name="Kevin Klages" userId="9067c69d-74c6-4336-b2be-0fe3b7d08eec" providerId="ADAL" clId="{C09E5384-BB48-4251-96CD-E4786DDAA79F}" dt="2024-08-13T20:10:03.784" v="135"/>
                <pc2:cmRplyMkLst xmlns:pc2="http://schemas.microsoft.com/office/powerpoint/2019/9/main/command">
                  <pc:docMk/>
                  <pc:sldMk cId="4044809974" sldId="754"/>
                  <pc2:cmMk id="{D8E1CCE4-FE16-4A71-9E6C-89DEE4F041CE}"/>
                  <pc2:cmRplyMk id="{AC244E0B-9C4E-419A-8BBA-EDC0156DABB7}"/>
                </pc2:cmRplyMkLst>
              </pc226:cmRplyChg>
            </pc226:cmChg>
          </p:ext>
        </pc:extLst>
      </pc:sldChg>
      <pc:sldChg chg="addSp delSp modSp add mod">
        <pc:chgData name="Kevin Klages" userId="9067c69d-74c6-4336-b2be-0fe3b7d08eec" providerId="ADAL" clId="{C09E5384-BB48-4251-96CD-E4786DDAA79F}" dt="2024-08-12T18:01:21.153" v="133" actId="3064"/>
        <pc:sldMkLst>
          <pc:docMk/>
          <pc:sldMk cId="1723836442" sldId="755"/>
        </pc:sldMkLst>
        <pc:spChg chg="mod">
          <ac:chgData name="Kevin Klages" userId="9067c69d-74c6-4336-b2be-0fe3b7d08eec" providerId="ADAL" clId="{C09E5384-BB48-4251-96CD-E4786DDAA79F}" dt="2024-08-12T17:53:24.192" v="66" actId="20577"/>
          <ac:spMkLst>
            <pc:docMk/>
            <pc:sldMk cId="1723836442" sldId="755"/>
            <ac:spMk id="15" creationId="{D4923655-204A-CF5B-F501-0CAD6219725F}"/>
          </ac:spMkLst>
        </pc:spChg>
        <pc:graphicFrameChg chg="mod modGraphic">
          <ac:chgData name="Kevin Klages" userId="9067c69d-74c6-4336-b2be-0fe3b7d08eec" providerId="ADAL" clId="{C09E5384-BB48-4251-96CD-E4786DDAA79F}" dt="2024-08-12T18:01:21.153" v="133" actId="3064"/>
          <ac:graphicFrameMkLst>
            <pc:docMk/>
            <pc:sldMk cId="1723836442" sldId="755"/>
            <ac:graphicFrameMk id="4" creationId="{EA59C3A0-0D91-D040-243A-0B2D1DAAA26E}"/>
          </ac:graphicFrameMkLst>
        </pc:graphicFrameChg>
        <pc:picChg chg="del">
          <ac:chgData name="Kevin Klages" userId="9067c69d-74c6-4336-b2be-0fe3b7d08eec" providerId="ADAL" clId="{C09E5384-BB48-4251-96CD-E4786DDAA79F}" dt="2024-08-12T17:52:48.708" v="55" actId="478"/>
          <ac:picMkLst>
            <pc:docMk/>
            <pc:sldMk cId="1723836442" sldId="755"/>
            <ac:picMk id="2" creationId="{3F6D4551-2513-0655-88E6-C981AFA0E6F4}"/>
          </ac:picMkLst>
        </pc:picChg>
        <pc:picChg chg="add mod">
          <ac:chgData name="Kevin Klages" userId="9067c69d-74c6-4336-b2be-0fe3b7d08eec" providerId="ADAL" clId="{C09E5384-BB48-4251-96CD-E4786DDAA79F}" dt="2024-08-12T17:52:49.178" v="56"/>
          <ac:picMkLst>
            <pc:docMk/>
            <pc:sldMk cId="1723836442" sldId="755"/>
            <ac:picMk id="3" creationId="{77165C67-1309-66B1-0326-EF9FEEDC14FE}"/>
          </ac:picMkLst>
        </pc:picChg>
      </pc:sldChg>
      <pc:sldChg chg="ord">
        <pc:chgData name="Kevin Klages" userId="9067c69d-74c6-4336-b2be-0fe3b7d08eec" providerId="ADAL" clId="{C09E5384-BB48-4251-96CD-E4786DDAA79F}" dt="2024-08-12T13:12:52.820" v="25"/>
        <pc:sldMkLst>
          <pc:docMk/>
          <pc:sldMk cId="2743110668" sldId="757"/>
        </pc:sldMkLst>
      </pc:sldChg>
      <pc:sldChg chg="ord">
        <pc:chgData name="Kevin Klages" userId="9067c69d-74c6-4336-b2be-0fe3b7d08eec" providerId="ADAL" clId="{C09E5384-BB48-4251-96CD-E4786DDAA79F}" dt="2024-08-12T13:11:06.136" v="21"/>
        <pc:sldMkLst>
          <pc:docMk/>
          <pc:sldMk cId="2714778536" sldId="761"/>
        </pc:sldMkLst>
      </pc:sldChg>
      <pc:sldChg chg="ord">
        <pc:chgData name="Kevin Klages" userId="9067c69d-74c6-4336-b2be-0fe3b7d08eec" providerId="ADAL" clId="{C09E5384-BB48-4251-96CD-E4786DDAA79F}" dt="2024-08-12T13:11:08.255" v="23"/>
        <pc:sldMkLst>
          <pc:docMk/>
          <pc:sldMk cId="2867339576" sldId="762"/>
        </pc:sldMkLst>
      </pc:sldChg>
      <pc:sldChg chg="add">
        <pc:chgData name="Kevin Klages" userId="9067c69d-74c6-4336-b2be-0fe3b7d08eec" providerId="ADAL" clId="{C09E5384-BB48-4251-96CD-E4786DDAA79F}" dt="2024-08-12T13:10:42.411" v="13"/>
        <pc:sldMkLst>
          <pc:docMk/>
          <pc:sldMk cId="3393417361" sldId="764"/>
        </pc:sldMkLst>
      </pc:sldChg>
      <pc:sldChg chg="add">
        <pc:chgData name="Kevin Klages" userId="9067c69d-74c6-4336-b2be-0fe3b7d08eec" providerId="ADAL" clId="{C09E5384-BB48-4251-96CD-E4786DDAA79F}" dt="2024-08-12T17:50:53.269" v="26"/>
        <pc:sldMkLst>
          <pc:docMk/>
          <pc:sldMk cId="3013602956" sldId="765"/>
        </pc:sldMkLst>
      </pc:sldChg>
      <pc:sldChg chg="addSp delSp modSp add mod addCm">
        <pc:chgData name="Kevin Klages" userId="9067c69d-74c6-4336-b2be-0fe3b7d08eec" providerId="ADAL" clId="{C09E5384-BB48-4251-96CD-E4786DDAA79F}" dt="2024-08-13T20:11:40.219" v="136"/>
        <pc:sldMkLst>
          <pc:docMk/>
          <pc:sldMk cId="1190215791" sldId="766"/>
        </pc:sldMkLst>
        <pc:spChg chg="mod">
          <ac:chgData name="Kevin Klages" userId="9067c69d-74c6-4336-b2be-0fe3b7d08eec" providerId="ADAL" clId="{C09E5384-BB48-4251-96CD-E4786DDAA79F}" dt="2024-08-12T17:52:38.469" v="52" actId="14100"/>
          <ac:spMkLst>
            <pc:docMk/>
            <pc:sldMk cId="1190215791" sldId="766"/>
            <ac:spMk id="15" creationId="{D4923655-204A-CF5B-F501-0CAD6219725F}"/>
          </ac:spMkLst>
        </pc:spChg>
        <pc:graphicFrameChg chg="del">
          <ac:chgData name="Kevin Klages" userId="9067c69d-74c6-4336-b2be-0fe3b7d08eec" providerId="ADAL" clId="{C09E5384-BB48-4251-96CD-E4786DDAA79F}" dt="2024-08-12T17:56:38.050" v="85" actId="478"/>
          <ac:graphicFrameMkLst>
            <pc:docMk/>
            <pc:sldMk cId="1190215791" sldId="766"/>
            <ac:graphicFrameMk id="3" creationId="{C4EDB2CE-547E-0B8C-5AD8-92F0D3974FDA}"/>
          </ac:graphicFrameMkLst>
        </pc:graphicFrameChg>
        <pc:graphicFrameChg chg="add mod modGraphic">
          <ac:chgData name="Kevin Klages" userId="9067c69d-74c6-4336-b2be-0fe3b7d08eec" providerId="ADAL" clId="{C09E5384-BB48-4251-96CD-E4786DDAA79F}" dt="2024-08-12T18:01:03.630" v="129" actId="3064"/>
          <ac:graphicFrameMkLst>
            <pc:docMk/>
            <pc:sldMk cId="1190215791" sldId="766"/>
            <ac:graphicFrameMk id="6" creationId="{3E567F2C-CC0D-06FD-770D-723C4E7A55BA}"/>
          </ac:graphicFrameMkLst>
        </pc:graphicFrameChg>
        <pc:picChg chg="add mod">
          <ac:chgData name="Kevin Klages" userId="9067c69d-74c6-4336-b2be-0fe3b7d08eec" providerId="ADAL" clId="{C09E5384-BB48-4251-96CD-E4786DDAA79F}" dt="2024-08-12T17:52:45.930" v="54"/>
          <ac:picMkLst>
            <pc:docMk/>
            <pc:sldMk cId="1190215791" sldId="766"/>
            <ac:picMk id="2" creationId="{B53EA830-F37A-5C6E-F8A8-42471AEBC032}"/>
          </ac:picMkLst>
        </pc:picChg>
        <pc:picChg chg="del">
          <ac:chgData name="Kevin Klages" userId="9067c69d-74c6-4336-b2be-0fe3b7d08eec" providerId="ADAL" clId="{C09E5384-BB48-4251-96CD-E4786DDAA79F}" dt="2024-08-12T17:52:40.545" v="53" actId="478"/>
          <ac:picMkLst>
            <pc:docMk/>
            <pc:sldMk cId="1190215791" sldId="766"/>
            <ac:picMk id="4" creationId="{42900E66-21E7-6EDB-A3A1-459B81F2398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Kevin Klages" userId="9067c69d-74c6-4336-b2be-0fe3b7d08eec" providerId="ADAL" clId="{C09E5384-BB48-4251-96CD-E4786DDAA79F}" dt="2024-08-13T20:11:40.219" v="136"/>
              <pc2:cmMkLst xmlns:pc2="http://schemas.microsoft.com/office/powerpoint/2019/9/main/command">
                <pc:docMk/>
                <pc:sldMk cId="1190215791" sldId="766"/>
                <pc2:cmMk id="{CA5FBCD9-9170-4E42-9862-78329C4076AD}"/>
              </pc2:cmMkLst>
            </pc226:cmChg>
          </p:ext>
        </pc:extLst>
      </pc:sldChg>
    </pc:docChg>
  </pc:docChgLst>
  <pc:docChgLst>
    <pc:chgData name="Michael Vervena" userId="S::michael@planitar.com::79c881ee-a130-4536-9393-e927f31070b0" providerId="AD" clId="Web-{7AB057F0-4F42-4355-1107-2A5CCD369A42}"/>
    <pc:docChg chg="modSld">
      <pc:chgData name="Michael Vervena" userId="S::michael@planitar.com::79c881ee-a130-4536-9393-e927f31070b0" providerId="AD" clId="Web-{7AB057F0-4F42-4355-1107-2A5CCD369A42}" dt="2024-08-06T20:48:38.227" v="13" actId="1076"/>
      <pc:docMkLst>
        <pc:docMk/>
      </pc:docMkLst>
      <pc:sldChg chg="modSp">
        <pc:chgData name="Michael Vervena" userId="S::michael@planitar.com::79c881ee-a130-4536-9393-e927f31070b0" providerId="AD" clId="Web-{7AB057F0-4F42-4355-1107-2A5CCD369A42}" dt="2024-08-06T20:48:10.976" v="5" actId="20577"/>
        <pc:sldMkLst>
          <pc:docMk/>
          <pc:sldMk cId="2315855625" sldId="747"/>
        </pc:sldMkLst>
        <pc:spChg chg="mod">
          <ac:chgData name="Michael Vervena" userId="S::michael@planitar.com::79c881ee-a130-4536-9393-e927f31070b0" providerId="AD" clId="Web-{7AB057F0-4F42-4355-1107-2A5CCD369A42}" dt="2024-08-06T20:48:10.976" v="5" actId="20577"/>
          <ac:spMkLst>
            <pc:docMk/>
            <pc:sldMk cId="2315855625" sldId="747"/>
            <ac:spMk id="19" creationId="{06B7FF7A-2941-29D2-8317-F8F3830CB8A1}"/>
          </ac:spMkLst>
        </pc:spChg>
      </pc:sldChg>
      <pc:sldChg chg="modSp">
        <pc:chgData name="Michael Vervena" userId="S::michael@planitar.com::79c881ee-a130-4536-9393-e927f31070b0" providerId="AD" clId="Web-{7AB057F0-4F42-4355-1107-2A5CCD369A42}" dt="2024-08-06T20:48:38.227" v="13" actId="1076"/>
        <pc:sldMkLst>
          <pc:docMk/>
          <pc:sldMk cId="4233945618" sldId="751"/>
        </pc:sldMkLst>
        <pc:spChg chg="mod">
          <ac:chgData name="Michael Vervena" userId="S::michael@planitar.com::79c881ee-a130-4536-9393-e927f31070b0" providerId="AD" clId="Web-{7AB057F0-4F42-4355-1107-2A5CCD369A42}" dt="2024-08-06T20:48:17.414" v="11" actId="20577"/>
          <ac:spMkLst>
            <pc:docMk/>
            <pc:sldMk cId="4233945618" sldId="751"/>
            <ac:spMk id="19" creationId="{06B7FF7A-2941-29D2-8317-F8F3830CB8A1}"/>
          </ac:spMkLst>
        </pc:spChg>
        <pc:picChg chg="mod">
          <ac:chgData name="Michael Vervena" userId="S::michael@planitar.com::79c881ee-a130-4536-9393-e927f31070b0" providerId="AD" clId="Web-{7AB057F0-4F42-4355-1107-2A5CCD369A42}" dt="2024-08-06T20:48:38.227" v="13" actId="1076"/>
          <ac:picMkLst>
            <pc:docMk/>
            <pc:sldMk cId="4233945618" sldId="751"/>
            <ac:picMk id="9" creationId="{E2DC9F2A-1045-9096-387C-E4AD86C11717}"/>
          </ac:picMkLst>
        </pc:picChg>
      </pc:sldChg>
    </pc:docChg>
  </pc:docChgLst>
  <pc:docChgLst>
    <pc:chgData name="Kevin Klages" userId="S::kklages@planitar.com::9067c69d-74c6-4336-b2be-0fe3b7d08eec" providerId="AD" clId="Web-{C680254E-D0BA-2F11-AA89-4EC6216C9487}"/>
    <pc:docChg chg="">
      <pc:chgData name="Kevin Klages" userId="S::kklages@planitar.com::9067c69d-74c6-4336-b2be-0fe3b7d08eec" providerId="AD" clId="Web-{C680254E-D0BA-2F11-AA89-4EC6216C9487}" dt="2024-07-19T14:15:10.186" v="0"/>
      <pc:docMkLst>
        <pc:docMk/>
      </pc:docMkLst>
      <pc:sldChg chg="modCm">
        <pc:chgData name="Kevin Klages" userId="S::kklages@planitar.com::9067c69d-74c6-4336-b2be-0fe3b7d08eec" providerId="AD" clId="Web-{C680254E-D0BA-2F11-AA89-4EC6216C9487}" dt="2024-07-19T14:15:10.186" v="0"/>
        <pc:sldMkLst>
          <pc:docMk/>
          <pc:sldMk cId="2592604770" sldId="752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Kevin Klages" userId="S::kklages@planitar.com::9067c69d-74c6-4336-b2be-0fe3b7d08eec" providerId="AD" clId="Web-{C680254E-D0BA-2F11-AA89-4EC6216C9487}" dt="2024-07-19T14:15:10.186" v="0"/>
              <pc2:cmMkLst xmlns:pc2="http://schemas.microsoft.com/office/powerpoint/2019/9/main/command">
                <pc:docMk/>
                <pc:sldMk cId="2592604770" sldId="752"/>
                <pc2:cmMk id="{6369F79B-9351-4624-AAEF-00ED4303E637}"/>
              </pc2:cmMkLst>
              <pc226:cmRplyChg chg="add">
                <pc226:chgData name="Kevin Klages" userId="S::kklages@planitar.com::9067c69d-74c6-4336-b2be-0fe3b7d08eec" providerId="AD" clId="Web-{C680254E-D0BA-2F11-AA89-4EC6216C9487}" dt="2024-07-19T14:15:10.186" v="0"/>
                <pc2:cmRplyMkLst xmlns:pc2="http://schemas.microsoft.com/office/powerpoint/2019/9/main/command">
                  <pc:docMk/>
                  <pc:sldMk cId="2592604770" sldId="752"/>
                  <pc2:cmMk id="{6369F79B-9351-4624-AAEF-00ED4303E637}"/>
                  <pc2:cmRplyMk id="{5DC75C0C-EC2F-4EB6-9453-A74CEE494490}"/>
                </pc2:cmRplyMkLst>
              </pc226:cmRplyChg>
            </pc226:cmChg>
          </p:ext>
        </pc:extLst>
      </pc:sldChg>
    </pc:docChg>
  </pc:docChgLst>
  <pc:docChgLst>
    <pc:chgData name="Kevin Klages" userId="9067c69d-74c6-4336-b2be-0fe3b7d08eec" providerId="ADAL" clId="{A1B4C784-9EA4-4FE2-B257-98B6D8E944F9}"/>
    <pc:docChg chg="modSld">
      <pc:chgData name="Kevin Klages" userId="9067c69d-74c6-4336-b2be-0fe3b7d08eec" providerId="ADAL" clId="{A1B4C784-9EA4-4FE2-B257-98B6D8E944F9}" dt="2024-07-21T14:35:20.834" v="0" actId="1036"/>
      <pc:docMkLst>
        <pc:docMk/>
      </pc:docMkLst>
      <pc:sldChg chg="modSp mod">
        <pc:chgData name="Kevin Klages" userId="9067c69d-74c6-4336-b2be-0fe3b7d08eec" providerId="ADAL" clId="{A1B4C784-9EA4-4FE2-B257-98B6D8E944F9}" dt="2024-07-21T14:35:20.834" v="0" actId="1036"/>
        <pc:sldMkLst>
          <pc:docMk/>
          <pc:sldMk cId="40137142" sldId="749"/>
        </pc:sldMkLst>
        <pc:picChg chg="mod">
          <ac:chgData name="Kevin Klages" userId="9067c69d-74c6-4336-b2be-0fe3b7d08eec" providerId="ADAL" clId="{A1B4C784-9EA4-4FE2-B257-98B6D8E944F9}" dt="2024-07-21T14:35:20.834" v="0" actId="1036"/>
          <ac:picMkLst>
            <pc:docMk/>
            <pc:sldMk cId="40137142" sldId="749"/>
            <ac:picMk id="2" creationId="{3C8E32E1-7FC8-4F13-000D-B22B6ADF69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68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65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91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37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141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952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206531a6ed9_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206531a6ed9_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5186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73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388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5E1257-9526-2661-C909-6CCAA7EB482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6738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2374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9328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1919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8649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55262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2793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88927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4478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49552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8D498-B0B2-8DDA-E9B3-455147E85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0B032-63E0-373D-9F76-CB958B6FAD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C1C07-283A-4BE3-A79B-CBD24FBD7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4598-87BC-EC43-8887-31532DA6E3B0}" type="datetimeFigureOut">
              <a:rPr lang="en-US" smtClean="0"/>
              <a:t>8/27/2024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BA195-9C76-C8D9-A814-8FD2E973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337FA-8229-89C4-2DE3-238D5EEF2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56540-C1CC-5A4E-9C13-8A99F7A85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883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98762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122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F4F265-E5CC-45F3-01B2-0EED93FFB45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682635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png"/><Relationship Id="rId7" Type="http://schemas.openxmlformats.org/officeDocument/2006/relationships/hyperlink" Target="https://planitar.sharepoint.com/:u:/s/iGUIDE-Resources-and-Assets/Ea2sYqXSJbtOkz0rPehH_QcBakKxiJJ6kz8TCRPQjof-tQ?e=AkskjB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lanitar.sharepoint.com/:u:/s/iGUIDE-Resources-and-Assets/EfSkj42MZ6VFkmngdOqBfW8BmPX5XoAxjO3HsPQkPil-3w?e=WLQq2K" TargetMode="External"/><Relationship Id="rId5" Type="http://schemas.openxmlformats.org/officeDocument/2006/relationships/hyperlink" Target="https://planitar.sharepoint.com/:b:/s/iGUIDE-Resources-and-Assets/EUGwI3A9olVLpTIlEiIEaJYBFC2XcDuHC-bY1ner-hpBlA?e=3Wjeva" TargetMode="External"/><Relationship Id="rId4" Type="http://schemas.openxmlformats.org/officeDocument/2006/relationships/image" Target="../media/image11.png"/><Relationship Id="rId9" Type="http://schemas.openxmlformats.org/officeDocument/2006/relationships/hyperlink" Target="https://youriguide.com/3756_marantz_pl_hamilton_on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hyperlink" Target="https://youriguide.com/v4LBP05UKSXCD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2.png"/><Relationship Id="rId4" Type="http://schemas.openxmlformats.org/officeDocument/2006/relationships/hyperlink" Target="https://youriguide.com/vSOJFU5W2FEDD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png"/><Relationship Id="rId7" Type="http://schemas.openxmlformats.org/officeDocument/2006/relationships/hyperlink" Target="https://youriguide.com/vOITYU4UKSXCD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hyperlink" Target="https://youriguide.com/vSOJFU5W2FEDD1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guideradix.com/radix_3756_marantz_hamilton_on" TargetMode="Externa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78B4213-9F80-BB70-B6CB-3E81942AC9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9144000" cy="514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C5A719C-9ACE-789E-57F9-66199A385EB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CFB22A-6466-5DB1-451A-14B65D323100}"/>
              </a:ext>
            </a:extLst>
          </p:cNvPr>
          <p:cNvSpPr txBox="1"/>
          <p:nvPr/>
        </p:nvSpPr>
        <p:spPr>
          <a:xfrm>
            <a:off x="573778" y="1872585"/>
            <a:ext cx="4460446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CA" sz="4000" b="1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</a:rPr>
              <a:t>Precision meets innovation</a:t>
            </a:r>
            <a:endParaRPr lang="en-US" sz="4000" b="1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01E0B7-2147-4944-4D89-D631C6B8ECEB}"/>
              </a:ext>
            </a:extLst>
          </p:cNvPr>
          <p:cNvSpPr txBox="1"/>
          <p:nvPr/>
        </p:nvSpPr>
        <p:spPr>
          <a:xfrm>
            <a:off x="573779" y="3424624"/>
            <a:ext cx="414651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  <a:t>Leaders in Building Measurement </a:t>
            </a:r>
            <a:br>
              <a:rPr lang="en-CA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</a:br>
            <a:r>
              <a:rPr lang="en-CA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  <a:t>&amp; As-Built Documentation</a:t>
            </a:r>
            <a:endParaRPr lang="en-US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Helvetica" panose="020B0604020202020204" pitchFamily="34" charset="0"/>
            </a:endParaRPr>
          </a:p>
        </p:txBody>
      </p:sp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7199B85-2F1C-43E8-2B31-E1E42774B92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281" y="1213583"/>
            <a:ext cx="1896892" cy="353458"/>
          </a:xfrm>
          <a:prstGeom prst="rect">
            <a:avLst/>
          </a:prstGeom>
        </p:spPr>
      </p:pic>
      <p:pic>
        <p:nvPicPr>
          <p:cNvPr id="2" name="Picture 1" descr="A person holding a device and a tablet&#10;&#10;Description automatically generated">
            <a:extLst>
              <a:ext uri="{FF2B5EF4-FFF2-40B4-BE49-F238E27FC236}">
                <a16:creationId xmlns:a16="http://schemas.microsoft.com/office/drawing/2014/main" id="{3C8E32E1-7FC8-4F13-000D-B22B6ADF69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5362" y="7749"/>
            <a:ext cx="3475439" cy="51435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6F1A82-8A99-1E3C-D41B-433EE85DED20}"/>
              </a:ext>
            </a:extLst>
          </p:cNvPr>
          <p:cNvSpPr/>
          <p:nvPr/>
        </p:nvSpPr>
        <p:spPr>
          <a:xfrm>
            <a:off x="678281" y="3202184"/>
            <a:ext cx="654375" cy="69668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66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25C657-3864-95C1-9AF8-DF1E4EB5A7D9}"/>
              </a:ext>
            </a:extLst>
          </p:cNvPr>
          <p:cNvSpPr/>
          <p:nvPr/>
        </p:nvSpPr>
        <p:spPr>
          <a:xfrm>
            <a:off x="683533" y="2156867"/>
            <a:ext cx="1555386" cy="1555386"/>
          </a:xfrm>
          <a:prstGeom prst="rect">
            <a:avLst/>
          </a:prstGeom>
          <a:solidFill>
            <a:srgbClr val="006E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66EDA6-A559-7726-F615-DB3DEFEA382E}"/>
              </a:ext>
            </a:extLst>
          </p:cNvPr>
          <p:cNvSpPr txBox="1"/>
          <p:nvPr/>
        </p:nvSpPr>
        <p:spPr>
          <a:xfrm>
            <a:off x="683531" y="2395332"/>
            <a:ext cx="155538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Enhanced Speed</a:t>
            </a:r>
            <a:endParaRPr kumimoji="0" lang="en-US" sz="1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Take site data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collection from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weeks to days.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58AECC-8F12-24A5-E9C5-F0BE63863AA4}"/>
              </a:ext>
            </a:extLst>
          </p:cNvPr>
          <p:cNvSpPr/>
          <p:nvPr/>
        </p:nvSpPr>
        <p:spPr>
          <a:xfrm>
            <a:off x="2238920" y="2156867"/>
            <a:ext cx="1555386" cy="1555386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55E629-CE8C-866A-EA8F-0695F364C69B}"/>
              </a:ext>
            </a:extLst>
          </p:cNvPr>
          <p:cNvSpPr txBox="1"/>
          <p:nvPr/>
        </p:nvSpPr>
        <p:spPr>
          <a:xfrm>
            <a:off x="2238918" y="2352188"/>
            <a:ext cx="1555387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Improved Accuracy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Ensure measurements and drawings are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up-to-date and accurate.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F0003C-89F2-1C51-6216-700FC8A8E444}"/>
              </a:ext>
            </a:extLst>
          </p:cNvPr>
          <p:cNvSpPr/>
          <p:nvPr/>
        </p:nvSpPr>
        <p:spPr>
          <a:xfrm>
            <a:off x="3794307" y="2156867"/>
            <a:ext cx="1555386" cy="1555386"/>
          </a:xfrm>
          <a:prstGeom prst="rect">
            <a:avLst/>
          </a:prstGeom>
          <a:solidFill>
            <a:srgbClr val="F7941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E3935E-9D05-F791-91E0-B4FBA2D440BD}"/>
              </a:ext>
            </a:extLst>
          </p:cNvPr>
          <p:cNvSpPr txBox="1"/>
          <p:nvPr/>
        </p:nvSpPr>
        <p:spPr>
          <a:xfrm>
            <a:off x="3794305" y="2318387"/>
            <a:ext cx="1555387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Immersive Visuals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Provide your design team with 360</a:t>
            </a: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°</a:t>
            </a: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 visualization of the space inside and out.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EF6ADE-BF9B-4471-67E4-240C347A10C9}"/>
              </a:ext>
            </a:extLst>
          </p:cNvPr>
          <p:cNvSpPr/>
          <p:nvPr/>
        </p:nvSpPr>
        <p:spPr>
          <a:xfrm>
            <a:off x="5349694" y="2156867"/>
            <a:ext cx="1555386" cy="1555386"/>
          </a:xfrm>
          <a:prstGeom prst="rect">
            <a:avLst/>
          </a:prstGeom>
          <a:solidFill>
            <a:srgbClr val="58595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3D430DA-2890-C90C-4F28-52CB245F77C2}"/>
              </a:ext>
            </a:extLst>
          </p:cNvPr>
          <p:cNvSpPr txBox="1"/>
          <p:nvPr/>
        </p:nvSpPr>
        <p:spPr>
          <a:xfrm>
            <a:off x="5349692" y="2406872"/>
            <a:ext cx="1555387" cy="1038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Streamlined</a:t>
            </a:r>
            <a:b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Execution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9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Avoid return trips to </a:t>
            </a:r>
            <a:br>
              <a:rPr kumimoji="0" lang="en-US" sz="9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95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site for missing and incorrect information.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53D28-A548-0A52-640E-7158D77F98D8}"/>
              </a:ext>
            </a:extLst>
          </p:cNvPr>
          <p:cNvSpPr/>
          <p:nvPr/>
        </p:nvSpPr>
        <p:spPr>
          <a:xfrm>
            <a:off x="6905081" y="2156867"/>
            <a:ext cx="1555386" cy="1555386"/>
          </a:xfrm>
          <a:prstGeom prst="rect">
            <a:avLst/>
          </a:prstGeom>
          <a:solidFill>
            <a:srgbClr val="45AE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A62EC9-C63D-1BE5-7126-B77B38349E88}"/>
              </a:ext>
            </a:extLst>
          </p:cNvPr>
          <p:cNvSpPr txBox="1"/>
          <p:nvPr/>
        </p:nvSpPr>
        <p:spPr>
          <a:xfrm>
            <a:off x="6905079" y="2318387"/>
            <a:ext cx="1555388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Strengthened Collaboration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We ensure everyone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on the project team is working from the </a:t>
            </a:r>
            <a:b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</a:b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sym typeface="Arial"/>
              </a:rPr>
              <a:t>same data set.</a:t>
            </a:r>
          </a:p>
        </p:txBody>
      </p:sp>
      <p:pic>
        <p:nvPicPr>
          <p:cNvPr id="27" name="Google Shape;437;p51">
            <a:extLst>
              <a:ext uri="{FF2B5EF4-FFF2-40B4-BE49-F238E27FC236}">
                <a16:creationId xmlns:a16="http://schemas.microsoft.com/office/drawing/2014/main" id="{D536702E-A4C4-DFA3-B987-47E0C4373841}"/>
              </a:ext>
            </a:extLst>
          </p:cNvPr>
          <p:cNvPicPr preferRelativeResize="0"/>
          <p:nvPr/>
        </p:nvPicPr>
        <p:blipFill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399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14;p27">
            <a:extLst>
              <a:ext uri="{FF2B5EF4-FFF2-40B4-BE49-F238E27FC236}">
                <a16:creationId xmlns:a16="http://schemas.microsoft.com/office/drawing/2014/main" id="{A44DBA37-BD90-943C-11DD-D8FAD2D4E1EF}"/>
              </a:ext>
            </a:extLst>
          </p:cNvPr>
          <p:cNvSpPr txBox="1"/>
          <p:nvPr/>
        </p:nvSpPr>
        <p:spPr>
          <a:xfrm>
            <a:off x="609970" y="1116974"/>
            <a:ext cx="5517415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Why iGUIDE for </a:t>
            </a:r>
            <a:br>
              <a:rPr lang="en-US" sz="22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full site documentation</a:t>
            </a:r>
            <a:endParaRPr lang="en-CA" sz="2200" b="1">
              <a:effectLst/>
              <a:latin typeface="Inter" panose="02000503000000020004" pitchFamily="2" charset="0"/>
              <a:ea typeface="Inter" panose="02000503000000020004" pitchFamily="2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237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6AD96B-2606-499C-4A78-C3CAE005572D}"/>
              </a:ext>
            </a:extLst>
          </p:cNvPr>
          <p:cNvSpPr txBox="1"/>
          <p:nvPr/>
        </p:nvSpPr>
        <p:spPr>
          <a:xfrm>
            <a:off x="590121" y="528881"/>
            <a:ext cx="52303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200" b="1" i="0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Full site documentation </a:t>
            </a:r>
            <a:br>
              <a:rPr lang="en-CA" sz="2200" b="1" i="0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2200" b="1" i="0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package</a:t>
            </a:r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lang="en-CA" sz="2200" b="1" i="0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in 3 easy steps</a:t>
            </a:r>
            <a:endParaRPr lang="en-US" sz="2200">
              <a:solidFill>
                <a:srgbClr val="009CDE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24C87A-BF52-BEEE-99EB-128678A85764}"/>
              </a:ext>
            </a:extLst>
          </p:cNvPr>
          <p:cNvSpPr txBox="1"/>
          <p:nvPr/>
        </p:nvSpPr>
        <p:spPr>
          <a:xfrm>
            <a:off x="1288654" y="1545169"/>
            <a:ext cx="2268362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CA" b="1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Kick-off</a:t>
            </a:r>
          </a:p>
          <a:p>
            <a:pPr>
              <a:spcAft>
                <a:spcPts val="600"/>
              </a:spcAft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Tell us about your project (project purpose, desired elements, location) to get started.</a:t>
            </a:r>
            <a:endParaRPr lang="en-US" sz="10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8ACA5E-64CE-DDBD-0927-3EB66C6A2ECF}"/>
              </a:ext>
            </a:extLst>
          </p:cNvPr>
          <p:cNvSpPr txBox="1"/>
          <p:nvPr/>
        </p:nvSpPr>
        <p:spPr>
          <a:xfrm>
            <a:off x="1288654" y="2571750"/>
            <a:ext cx="2268362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CA" b="1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Site Visit</a:t>
            </a:r>
          </a:p>
          <a:p>
            <a:pPr>
              <a:spcAft>
                <a:spcPts val="600"/>
              </a:spcAft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Our local Field Technician will visit your site(s) to collect,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scan and document the property.</a:t>
            </a:r>
            <a:endParaRPr lang="en-US" sz="10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BF2642-B4DE-10E1-FA0E-47A6B9D85174}"/>
              </a:ext>
            </a:extLst>
          </p:cNvPr>
          <p:cNvSpPr txBox="1"/>
          <p:nvPr/>
        </p:nvSpPr>
        <p:spPr>
          <a:xfrm>
            <a:off x="1288654" y="3603932"/>
            <a:ext cx="2268362" cy="961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CA" b="1">
                <a:solidFill>
                  <a:srgbClr val="009CDE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</a:rPr>
              <a:t>Delivery</a:t>
            </a:r>
          </a:p>
          <a:p>
            <a:pPr>
              <a:spcAft>
                <a:spcPts val="600"/>
              </a:spcAft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We’ll deliver your iGUIDE Report with downloadable drawing files, photos and links to your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</a:rPr>
              <a:t>virtual walkthrough.</a:t>
            </a:r>
            <a:endParaRPr lang="en-US" sz="10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11" name="Picture 10" descr="A blue line art of a person wearing headphones&#10;&#10;Description automatically generated">
            <a:extLst>
              <a:ext uri="{FF2B5EF4-FFF2-40B4-BE49-F238E27FC236}">
                <a16:creationId xmlns:a16="http://schemas.microsoft.com/office/drawing/2014/main" id="{D6E65F1D-8293-BD69-B81F-389889DC7FE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599" y="1628978"/>
            <a:ext cx="523168" cy="640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E9F9827-C2D6-E2BC-EBDE-9C169563B0A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121" y="3768019"/>
            <a:ext cx="633627" cy="633627"/>
          </a:xfrm>
          <a:prstGeom prst="rect">
            <a:avLst/>
          </a:prstGeom>
        </p:spPr>
      </p:pic>
      <p:pic>
        <p:nvPicPr>
          <p:cNvPr id="17" name="Picture 16" descr="A blue outline of a car&#10;&#10;Description automatically generated">
            <a:extLst>
              <a:ext uri="{FF2B5EF4-FFF2-40B4-BE49-F238E27FC236}">
                <a16:creationId xmlns:a16="http://schemas.microsoft.com/office/drawing/2014/main" id="{B28C815C-2473-3407-1064-7D7D648E0EA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240" y="2655558"/>
            <a:ext cx="633885" cy="640295"/>
          </a:xfrm>
          <a:prstGeom prst="rect">
            <a:avLst/>
          </a:prstGeom>
        </p:spPr>
      </p:pic>
      <p:pic>
        <p:nvPicPr>
          <p:cNvPr id="19" name="Google Shape;437;p51">
            <a:extLst>
              <a:ext uri="{FF2B5EF4-FFF2-40B4-BE49-F238E27FC236}">
                <a16:creationId xmlns:a16="http://schemas.microsoft.com/office/drawing/2014/main" id="{65AE189A-DDE3-8848-5101-E0144291F20C}"/>
              </a:ext>
            </a:extLst>
          </p:cNvPr>
          <p:cNvPicPr preferRelativeResize="0"/>
          <p:nvPr/>
        </p:nvPicPr>
        <p:blipFill>
          <a:blip r:embed="rId6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399"/>
            <a:ext cx="1220403" cy="41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6E62BD-AB7D-94E6-3288-8BC6F6FB806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38750" y="1056538"/>
            <a:ext cx="4607256" cy="3466624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29449397-6498-79B5-2581-B02BC2140BE2}"/>
              </a:ext>
            </a:extLst>
          </p:cNvPr>
          <p:cNvSpPr/>
          <p:nvPr/>
        </p:nvSpPr>
        <p:spPr>
          <a:xfrm>
            <a:off x="7064267" y="939787"/>
            <a:ext cx="1413866" cy="1413864"/>
          </a:xfrm>
          <a:prstGeom prst="ellipse">
            <a:avLst/>
          </a:prstGeom>
          <a:solidFill>
            <a:srgbClr val="009CDE">
              <a:alpha val="89788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91B15B-F71F-A7B6-95C5-1F62ADD41626}"/>
              </a:ext>
            </a:extLst>
          </p:cNvPr>
          <p:cNvSpPr txBox="1"/>
          <p:nvPr/>
        </p:nvSpPr>
        <p:spPr>
          <a:xfrm>
            <a:off x="7064267" y="1431276"/>
            <a:ext cx="14138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100" b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Comprehensive</a:t>
            </a:r>
            <a:br>
              <a:rPr lang="en-CA" sz="1100" b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lang="en-CA" sz="1100" b="1">
                <a:solidFill>
                  <a:schemeClr val="bg1"/>
                </a:solidFill>
                <a:latin typeface="Inter"/>
                <a:ea typeface="Inter"/>
                <a:cs typeface="Inter"/>
                <a:sym typeface="Inter"/>
              </a:rPr>
              <a:t>CAD Package</a:t>
            </a:r>
            <a:endParaRPr lang="en-US" sz="11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110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831337F-3CB4-F1FE-E8DE-29945CB1471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53118">
            <a:off x="5088108" y="1125453"/>
            <a:ext cx="3516072" cy="25312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33424B-C6BA-81F8-C77A-AE860B973CD9}"/>
              </a:ext>
            </a:extLst>
          </p:cNvPr>
          <p:cNvSpPr txBox="1"/>
          <p:nvPr/>
        </p:nvSpPr>
        <p:spPr>
          <a:xfrm>
            <a:off x="488654" y="1767300"/>
            <a:ext cx="4100306" cy="28058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ctr">
              <a:spcAft>
                <a:spcPts val="1000"/>
              </a:spcAft>
              <a:buSzPct val="150000"/>
            </a:pPr>
            <a:r>
              <a:rPr lang="en-US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  <a:t>For comprehensive property understanding, each iGUIDE CAD package includes comprehensive property documentation.</a:t>
            </a: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As-Built Floor Plans</a:t>
            </a:r>
            <a:endParaRPr lang="en-US" sz="11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Dimension Plans</a:t>
            </a: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3D Virtual Walkthrough</a:t>
            </a: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Photo Tags of Building System Equipment Make, </a:t>
            </a:r>
            <a:b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</a:b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Model and Serial information</a:t>
            </a:r>
            <a:endParaRPr lang="en-US" sz="11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CA" sz="11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3D CAD Package includes: </a:t>
            </a:r>
            <a:br>
              <a:rPr lang="en-CA" sz="11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</a:b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Exterior Elevation Drawings</a:t>
            </a:r>
            <a:b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</a:b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Roof Plan</a:t>
            </a:r>
          </a:p>
          <a:p>
            <a:pPr marL="216000" indent="-216000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CA" sz="11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Add-on available with 2D or 3D CAD Package: </a:t>
            </a: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Reflected Ceiling Plans</a:t>
            </a:r>
          </a:p>
        </p:txBody>
      </p:sp>
      <p:sp>
        <p:nvSpPr>
          <p:cNvPr id="10" name="Oval 9">
            <a:hlinkClick r:id="rId5"/>
            <a:extLst>
              <a:ext uri="{FF2B5EF4-FFF2-40B4-BE49-F238E27FC236}">
                <a16:creationId xmlns:a16="http://schemas.microsoft.com/office/drawing/2014/main" id="{13F52328-EEBA-D068-5BA4-571E7FA21F67}"/>
              </a:ext>
            </a:extLst>
          </p:cNvPr>
          <p:cNvSpPr>
            <a:spLocks noChangeAspect="1"/>
          </p:cNvSpPr>
          <p:nvPr/>
        </p:nvSpPr>
        <p:spPr>
          <a:xfrm>
            <a:off x="7472219" y="2295244"/>
            <a:ext cx="1277459" cy="1277459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EXPLORE SAMPLE PLOT PDF</a:t>
            </a:r>
            <a:endParaRPr lang="en-CA" sz="900" b="1" u="sng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Helvetica"/>
            </a:endParaRPr>
          </a:p>
        </p:txBody>
      </p:sp>
      <p:sp>
        <p:nvSpPr>
          <p:cNvPr id="11" name="Google Shape;114;p27">
            <a:extLst>
              <a:ext uri="{FF2B5EF4-FFF2-40B4-BE49-F238E27FC236}">
                <a16:creationId xmlns:a16="http://schemas.microsoft.com/office/drawing/2014/main" id="{48E657D9-D208-1A63-5DE8-B3226EE5EF56}"/>
              </a:ext>
            </a:extLst>
          </p:cNvPr>
          <p:cNvSpPr txBox="1"/>
          <p:nvPr/>
        </p:nvSpPr>
        <p:spPr>
          <a:xfrm>
            <a:off x="488654" y="1220032"/>
            <a:ext cx="5517415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iGUIDE CAD Package</a:t>
            </a:r>
            <a:endParaRPr lang="en-CA" sz="12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</p:txBody>
      </p:sp>
      <p:sp>
        <p:nvSpPr>
          <p:cNvPr id="2" name="Oval 1">
            <a:hlinkClick r:id="rId6"/>
            <a:extLst>
              <a:ext uri="{FF2B5EF4-FFF2-40B4-BE49-F238E27FC236}">
                <a16:creationId xmlns:a16="http://schemas.microsoft.com/office/drawing/2014/main" id="{DBD7ED33-4E87-598D-D632-92FA01ADFA41}"/>
              </a:ext>
            </a:extLst>
          </p:cNvPr>
          <p:cNvSpPr>
            <a:spLocks noChangeAspect="1"/>
          </p:cNvSpPr>
          <p:nvPr/>
        </p:nvSpPr>
        <p:spPr>
          <a:xfrm>
            <a:off x="5708834" y="3755026"/>
            <a:ext cx="770676" cy="770676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CAD FILE</a:t>
            </a:r>
            <a:endParaRPr lang="en-CA" sz="800" b="1" u="sng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Helvetica"/>
            </a:endParaRPr>
          </a:p>
        </p:txBody>
      </p:sp>
      <p:sp>
        <p:nvSpPr>
          <p:cNvPr id="3" name="Oval 2">
            <a:hlinkClick r:id="rId7"/>
            <a:extLst>
              <a:ext uri="{FF2B5EF4-FFF2-40B4-BE49-F238E27FC236}">
                <a16:creationId xmlns:a16="http://schemas.microsoft.com/office/drawing/2014/main" id="{827FB3A1-97BC-39EF-5047-E3D374ABAD8B}"/>
              </a:ext>
            </a:extLst>
          </p:cNvPr>
          <p:cNvSpPr>
            <a:spLocks noChangeAspect="1"/>
          </p:cNvSpPr>
          <p:nvPr/>
        </p:nvSpPr>
        <p:spPr>
          <a:xfrm>
            <a:off x="6638179" y="3758246"/>
            <a:ext cx="770676" cy="770676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Helvetica"/>
              </a:rPr>
              <a:t>RVT FILE</a:t>
            </a:r>
            <a:endParaRPr lang="en-CA" sz="800" b="1" u="sng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Helvetica"/>
            </a:endParaRPr>
          </a:p>
        </p:txBody>
      </p:sp>
      <p:pic>
        <p:nvPicPr>
          <p:cNvPr id="4" name="Google Shape;437;p51">
            <a:extLst>
              <a:ext uri="{FF2B5EF4-FFF2-40B4-BE49-F238E27FC236}">
                <a16:creationId xmlns:a16="http://schemas.microsoft.com/office/drawing/2014/main" id="{322C17D9-4801-14BD-F0AF-1F2EBE7ED89F}"/>
              </a:ext>
            </a:extLst>
          </p:cNvPr>
          <p:cNvPicPr preferRelativeResize="0"/>
          <p:nvPr/>
        </p:nvPicPr>
        <p:blipFill>
          <a:blip r:embed="rId8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5">
            <a:hlinkClick r:id="rId9"/>
            <a:extLst>
              <a:ext uri="{FF2B5EF4-FFF2-40B4-BE49-F238E27FC236}">
                <a16:creationId xmlns:a16="http://schemas.microsoft.com/office/drawing/2014/main" id="{38E4BE66-9B15-69AD-9E71-1EF4C188653F}"/>
              </a:ext>
            </a:extLst>
          </p:cNvPr>
          <p:cNvSpPr>
            <a:spLocks noChangeAspect="1"/>
          </p:cNvSpPr>
          <p:nvPr/>
        </p:nvSpPr>
        <p:spPr>
          <a:xfrm>
            <a:off x="7567524" y="3755026"/>
            <a:ext cx="770676" cy="770676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3D</a:t>
            </a:r>
          </a:p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Walk</a:t>
            </a:r>
          </a:p>
          <a:p>
            <a:pPr algn="ctr"/>
            <a:r>
              <a:rPr lang="en-US" sz="800" b="1" u="sng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Through</a:t>
            </a:r>
            <a:endParaRPr lang="en-CA" sz="800" b="1" u="sng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898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6;p34">
            <a:extLst>
              <a:ext uri="{FF2B5EF4-FFF2-40B4-BE49-F238E27FC236}">
                <a16:creationId xmlns:a16="http://schemas.microsoft.com/office/drawing/2014/main" id="{D73B8EF9-4A71-769E-7C57-BBF3AB026379}"/>
              </a:ext>
            </a:extLst>
          </p:cNvPr>
          <p:cNvSpPr txBox="1"/>
          <p:nvPr/>
        </p:nvSpPr>
        <p:spPr>
          <a:xfrm>
            <a:off x="438604" y="207604"/>
            <a:ext cx="6033757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" indent="-9144">
              <a:lnSpc>
                <a:spcPct val="115000"/>
              </a:lnSpc>
            </a:pPr>
            <a:r>
              <a:rPr lang="en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CAD Package Drawing Details</a:t>
            </a:r>
            <a:endParaRPr sz="2200" b="1">
              <a:solidFill>
                <a:srgbClr val="009CDE"/>
              </a:solidFill>
              <a:latin typeface="Inter" panose="02000503000000020004" pitchFamily="2" charset="0"/>
              <a:ea typeface="Inter" panose="02000503000000020004" pitchFamily="2" charset="0"/>
              <a:cs typeface="Poppins Black"/>
              <a:sym typeface="Poppins Black"/>
            </a:endParaRPr>
          </a:p>
        </p:txBody>
      </p:sp>
      <p:sp>
        <p:nvSpPr>
          <p:cNvPr id="4" name="Google Shape;156;p34">
            <a:extLst>
              <a:ext uri="{FF2B5EF4-FFF2-40B4-BE49-F238E27FC236}">
                <a16:creationId xmlns:a16="http://schemas.microsoft.com/office/drawing/2014/main" id="{F5B1883D-8241-C3DD-3BF4-ABFDBDDDF4DA}"/>
              </a:ext>
            </a:extLst>
          </p:cNvPr>
          <p:cNvSpPr txBox="1"/>
          <p:nvPr/>
        </p:nvSpPr>
        <p:spPr>
          <a:xfrm>
            <a:off x="438605" y="857078"/>
            <a:ext cx="2938497" cy="3975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As-Built Floor Plan </a:t>
            </a:r>
            <a:r>
              <a:rPr lang="en-CA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Light"/>
                <a:sym typeface="Lato Light"/>
              </a:rPr>
              <a:t>(DWG &amp; PDF) includes:</a:t>
            </a:r>
            <a:endParaRPr lang="en-US" sz="900" b="1">
              <a:solidFill>
                <a:srgbClr val="181818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  <a:sym typeface="Lato Light"/>
            </a:endParaRPr>
          </a:p>
          <a:p>
            <a:pPr>
              <a:spcAft>
                <a:spcPts val="600"/>
              </a:spcAft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Architectural Items</a:t>
            </a:r>
            <a:endParaRPr lang="en-US" sz="900" b="1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Interior &amp; Exterior Openings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Structural Columns 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Stairs, Elevators, Lifts, Ramps, Int. / Ext. Roof Ladders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Roof Hatch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General Ceiling Heights &amp; Features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Bathroom Privacy Partitions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Exterior Patios &amp; Decks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Millwork</a:t>
            </a:r>
            <a:endParaRPr lang="en-CA" sz="900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Appliances</a:t>
            </a:r>
          </a:p>
          <a:p>
            <a:pPr marR="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Mechanical , Electrical &amp; Plumbing Equipment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Plumbing Fixtures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Floor Drains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Water Meter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Hot Water Heaters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Sump Pits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HVAC Rooftop and Interior Equipment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Electrical Panels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Gas Meter &amp; Hydro Meter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Generator</a:t>
            </a:r>
            <a:endParaRPr lang="en-CA" sz="9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</p:txBody>
      </p:sp>
      <p:sp>
        <p:nvSpPr>
          <p:cNvPr id="5" name="Google Shape;156;p34">
            <a:extLst>
              <a:ext uri="{FF2B5EF4-FFF2-40B4-BE49-F238E27FC236}">
                <a16:creationId xmlns:a16="http://schemas.microsoft.com/office/drawing/2014/main" id="{BCFE767F-DFD2-A3F6-4F96-287C26B300D2}"/>
              </a:ext>
            </a:extLst>
          </p:cNvPr>
          <p:cNvSpPr txBox="1"/>
          <p:nvPr/>
        </p:nvSpPr>
        <p:spPr>
          <a:xfrm>
            <a:off x="3662010" y="2431838"/>
            <a:ext cx="3986480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Reflected Ceiling Plan (DWG &amp; PDF) Add-on includes:</a:t>
            </a:r>
            <a:endParaRPr lang="en-US" sz="900" b="1">
              <a:solidFill>
                <a:srgbClr val="181818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R="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Architectural Items</a:t>
            </a:r>
            <a:endParaRPr lang="en-US" sz="900" b="1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Bulkheads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Ceiling Types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Detailed Ceiling Heights &amp; Features</a:t>
            </a:r>
          </a:p>
          <a:p>
            <a:pPr marR="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Mechanical , Electrical &amp; Plumbing Equipment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Exhaust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Supply and Return HVAC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Sprinkler Heads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Lighting</a:t>
            </a:r>
            <a:endParaRPr lang="en-CA" sz="9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sp>
        <p:nvSpPr>
          <p:cNvPr id="6" name="Google Shape;156;p34">
            <a:extLst>
              <a:ext uri="{FF2B5EF4-FFF2-40B4-BE49-F238E27FC236}">
                <a16:creationId xmlns:a16="http://schemas.microsoft.com/office/drawing/2014/main" id="{B85EBB21-E83E-13AD-1567-3FA36BECC691}"/>
              </a:ext>
            </a:extLst>
          </p:cNvPr>
          <p:cNvSpPr txBox="1"/>
          <p:nvPr/>
        </p:nvSpPr>
        <p:spPr>
          <a:xfrm>
            <a:off x="3671436" y="857078"/>
            <a:ext cx="3975359" cy="1574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3D CAD Package: 3D Model (RVT), </a:t>
            </a:r>
            <a:br>
              <a:rPr lang="en-US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US" sz="9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Exterior Elevation Drawings + Roof Plan (DWG &amp; PDF) includes:</a:t>
            </a:r>
          </a:p>
          <a:p>
            <a:pPr marR="0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</a:pPr>
            <a:r>
              <a:rPr lang="en-US" sz="9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Architectural Items</a:t>
            </a:r>
            <a:endParaRPr lang="en-US" sz="900" b="1" u="none" strike="noStrike">
              <a:solidFill>
                <a:srgbClr val="58595B"/>
              </a:solidFill>
              <a:effectLst/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Building Materials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Openings in Walls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Stairs &amp; Ramps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Exterior Patios &amp; Decks</a:t>
            </a:r>
          </a:p>
          <a:p>
            <a:pPr marL="144000" marR="0" indent="-144000" algn="l" rtl="0" fontAlgn="ctr">
              <a:spcBef>
                <a:spcPts val="0"/>
              </a:spcBef>
              <a:spcAft>
                <a:spcPts val="200"/>
              </a:spcAft>
              <a:buClr>
                <a:srgbClr val="009CDE"/>
              </a:buClr>
              <a:buSzPct val="125000"/>
              <a:buBlip>
                <a:blip r:embed="rId3"/>
              </a:buBlip>
            </a:pPr>
            <a:r>
              <a:rPr lang="en-US" sz="900" u="none" strike="noStrike">
                <a:solidFill>
                  <a:srgbClr val="58595B"/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Elevations will be created for each Customer Facing Wall</a:t>
            </a:r>
            <a:endParaRPr lang="en-CA" sz="9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pic>
        <p:nvPicPr>
          <p:cNvPr id="9" name="Google Shape;437;p51">
            <a:extLst>
              <a:ext uri="{FF2B5EF4-FFF2-40B4-BE49-F238E27FC236}">
                <a16:creationId xmlns:a16="http://schemas.microsoft.com/office/drawing/2014/main" id="{5F2B2DFE-E7ED-B8FE-8527-475479CA95AB}"/>
              </a:ext>
            </a:extLst>
          </p:cNvPr>
          <p:cNvPicPr preferRelativeResize="0"/>
          <p:nvPr/>
        </p:nvPicPr>
        <p:blipFill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5958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6;p34">
            <a:extLst>
              <a:ext uri="{FF2B5EF4-FFF2-40B4-BE49-F238E27FC236}">
                <a16:creationId xmlns:a16="http://schemas.microsoft.com/office/drawing/2014/main" id="{D4923655-204A-CF5B-F501-0CAD6219725F}"/>
              </a:ext>
            </a:extLst>
          </p:cNvPr>
          <p:cNvSpPr txBox="1"/>
          <p:nvPr/>
        </p:nvSpPr>
        <p:spPr>
          <a:xfrm>
            <a:off x="494215" y="867563"/>
            <a:ext cx="4357559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" indent="-9144">
              <a:lnSpc>
                <a:spcPct val="115000"/>
              </a:lnSpc>
            </a:pPr>
            <a:r>
              <a:rPr lang="en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iGUIDE Premium</a:t>
            </a:r>
            <a:endParaRPr lang="en-CA" sz="22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pic>
        <p:nvPicPr>
          <p:cNvPr id="8" name="Google Shape;437;p51">
            <a:extLst>
              <a:ext uri="{FF2B5EF4-FFF2-40B4-BE49-F238E27FC236}">
                <a16:creationId xmlns:a16="http://schemas.microsoft.com/office/drawing/2014/main" id="{26440510-0EBF-05AD-F1DD-DAAAEB8A55A6}"/>
              </a:ext>
            </a:extLst>
          </p:cNvPr>
          <p:cNvPicPr preferRelativeResize="0"/>
          <p:nvPr/>
        </p:nvPicPr>
        <p:blipFill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203;p34">
            <a:hlinkClick r:id="rId4"/>
            <a:extLst>
              <a:ext uri="{FF2B5EF4-FFF2-40B4-BE49-F238E27FC236}">
                <a16:creationId xmlns:a16="http://schemas.microsoft.com/office/drawing/2014/main" id="{E2DC9F2A-1045-9096-387C-E4AD86C11717}"/>
              </a:ext>
            </a:extLst>
          </p:cNvPr>
          <p:cNvPicPr preferRelativeResize="0"/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42" r="9379"/>
          <a:stretch/>
        </p:blipFill>
        <p:spPr>
          <a:xfrm>
            <a:off x="4405745" y="1089173"/>
            <a:ext cx="4738255" cy="377061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6B7FF7A-2941-29D2-8317-F8F3830CB8A1}"/>
              </a:ext>
            </a:extLst>
          </p:cNvPr>
          <p:cNvSpPr txBox="1"/>
          <p:nvPr/>
        </p:nvSpPr>
        <p:spPr>
          <a:xfrm>
            <a:off x="494215" y="1441536"/>
            <a:ext cx="3911530" cy="307776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CA" sz="1100">
                <a:solidFill>
                  <a:srgbClr val="58595B"/>
                </a:solidFill>
                <a:latin typeface="Inter"/>
                <a:ea typeface="Inter"/>
                <a:sym typeface="Lato Black"/>
              </a:rPr>
              <a:t>Provide an immersive virtual experience that lets colleagues, partners and contractors explore your </a:t>
            </a: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100">
                <a:solidFill>
                  <a:srgbClr val="58595B"/>
                </a:solidFill>
                <a:latin typeface="Inter"/>
                <a:ea typeface="Inter"/>
                <a:sym typeface="Lato Black"/>
              </a:rPr>
              <a:t>site 24/7 from any location.</a:t>
            </a: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100" b="1">
                <a:solidFill>
                  <a:srgbClr val="009CDE"/>
                </a:solidFill>
                <a:latin typeface="Inter"/>
                <a:ea typeface="Inter"/>
                <a:cs typeface="Lato Black"/>
                <a:sym typeface="Lato Black"/>
              </a:rPr>
              <a:t>What’s included… </a:t>
            </a:r>
            <a:endParaRPr lang="en-US" sz="1100" b="1" u="none" strike="noStrike">
              <a:solidFill>
                <a:srgbClr val="58595B"/>
              </a:solidFill>
              <a:effectLst/>
              <a:latin typeface="Inter"/>
              <a:ea typeface="Inter"/>
              <a:cs typeface="Lato" panose="020F0502020204030203" pitchFamily="34" charset="0"/>
            </a:endParaRP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3D 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V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irtual 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walkthrough</a:t>
            </a:r>
            <a:endParaRPr lang="en-US" sz="1100" u="none" strike="noStrike">
              <a:solidFill>
                <a:srgbClr val="58595B"/>
              </a:solidFill>
              <a:effectLst/>
              <a:latin typeface="Inter"/>
              <a:ea typeface="Inter"/>
              <a:cs typeface="Lato"/>
            </a:endParaRP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Advanced on-screen measurements</a:t>
            </a: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Equipment photo tags (Make, model, serial numbers)</a:t>
            </a: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Detailed schematic f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loor plans with fixtures and appliances (PDF, JPG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,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 SVG formats)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Room dimensions 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Floor area calculations 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Photo gallery &amp; slide show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6"/>
              </a:buBlip>
            </a:pP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Downloadable offline file (self-hosting)</a:t>
            </a:r>
          </a:p>
        </p:txBody>
      </p:sp>
      <p:sp>
        <p:nvSpPr>
          <p:cNvPr id="3" name="Oval 2">
            <a:hlinkClick r:id="rId7"/>
            <a:extLst>
              <a:ext uri="{FF2B5EF4-FFF2-40B4-BE49-F238E27FC236}">
                <a16:creationId xmlns:a16="http://schemas.microsoft.com/office/drawing/2014/main" id="{937E57A6-73D6-6553-63EE-AE38CEE0E49C}"/>
              </a:ext>
            </a:extLst>
          </p:cNvPr>
          <p:cNvSpPr/>
          <p:nvPr/>
        </p:nvSpPr>
        <p:spPr>
          <a:xfrm>
            <a:off x="6878766" y="1927122"/>
            <a:ext cx="1070375" cy="1070375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oogle Shape;204;p34">
            <a:hlinkClick r:id="rId7"/>
            <a:extLst>
              <a:ext uri="{FF2B5EF4-FFF2-40B4-BE49-F238E27FC236}">
                <a16:creationId xmlns:a16="http://schemas.microsoft.com/office/drawing/2014/main" id="{9B88BBFD-D8F3-7AC5-CF20-9ECECD2FB01E}"/>
              </a:ext>
            </a:extLst>
          </p:cNvPr>
          <p:cNvPicPr preferRelativeResize="0"/>
          <p:nvPr/>
        </p:nvPicPr>
        <p:blipFill>
          <a:blip r:embed="rId8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6706" y="2105062"/>
            <a:ext cx="714494" cy="714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4778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6;p34">
            <a:extLst>
              <a:ext uri="{FF2B5EF4-FFF2-40B4-BE49-F238E27FC236}">
                <a16:creationId xmlns:a16="http://schemas.microsoft.com/office/drawing/2014/main" id="{D4923655-204A-CF5B-F501-0CAD6219725F}"/>
              </a:ext>
            </a:extLst>
          </p:cNvPr>
          <p:cNvSpPr txBox="1"/>
          <p:nvPr/>
        </p:nvSpPr>
        <p:spPr>
          <a:xfrm>
            <a:off x="494215" y="877188"/>
            <a:ext cx="4357559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" indent="-9144">
              <a:lnSpc>
                <a:spcPct val="115000"/>
              </a:lnSpc>
            </a:pPr>
            <a:r>
              <a:rPr lang="en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iGUIDE Standard</a:t>
            </a:r>
            <a:endParaRPr lang="en-CA" sz="22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pic>
        <p:nvPicPr>
          <p:cNvPr id="8" name="Google Shape;437;p51">
            <a:extLst>
              <a:ext uri="{FF2B5EF4-FFF2-40B4-BE49-F238E27FC236}">
                <a16:creationId xmlns:a16="http://schemas.microsoft.com/office/drawing/2014/main" id="{26440510-0EBF-05AD-F1DD-DAAAEB8A55A6}"/>
              </a:ext>
            </a:extLst>
          </p:cNvPr>
          <p:cNvPicPr preferRelativeResize="0"/>
          <p:nvPr/>
        </p:nvPicPr>
        <p:blipFill>
          <a:blip r:embed="rId3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6B7FF7A-2941-29D2-8317-F8F3830CB8A1}"/>
              </a:ext>
            </a:extLst>
          </p:cNvPr>
          <p:cNvSpPr txBox="1"/>
          <p:nvPr/>
        </p:nvSpPr>
        <p:spPr>
          <a:xfrm>
            <a:off x="494215" y="1451161"/>
            <a:ext cx="3911530" cy="290848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CA" sz="1100">
                <a:solidFill>
                  <a:srgbClr val="58595B"/>
                </a:solidFill>
                <a:latin typeface="Inter"/>
                <a:ea typeface="Inter"/>
                <a:sym typeface="Lato Black"/>
              </a:rPr>
              <a:t>Provide an immersive virtual experience that lets colleagues, partners and contractors explore your </a:t>
            </a: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100">
                <a:solidFill>
                  <a:srgbClr val="58595B"/>
                </a:solidFill>
                <a:latin typeface="Inter"/>
                <a:ea typeface="Inter"/>
                <a:sym typeface="Lato Black"/>
              </a:rPr>
              <a:t>site 24/7 from any location.</a:t>
            </a: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br>
              <a:rPr lang="en-CA" sz="1100">
                <a:latin typeface="Inter" panose="02000503000000020004" pitchFamily="2" charset="0"/>
                <a:ea typeface="Inter" panose="02000503000000020004" pitchFamily="2" charset="0"/>
              </a:rPr>
            </a:br>
            <a:r>
              <a:rPr lang="en-CA" sz="1100" b="1">
                <a:solidFill>
                  <a:srgbClr val="009CDE"/>
                </a:solidFill>
                <a:latin typeface="Inter"/>
                <a:ea typeface="Inter"/>
                <a:cs typeface="Lato Black"/>
                <a:sym typeface="Lato Black"/>
              </a:rPr>
              <a:t>What’s included… </a:t>
            </a:r>
            <a:endParaRPr lang="en-US" sz="1100" b="1" u="none" strike="noStrike">
              <a:solidFill>
                <a:srgbClr val="58595B"/>
              </a:solidFill>
              <a:effectLst/>
              <a:latin typeface="Inter"/>
              <a:ea typeface="Inter"/>
              <a:cs typeface="Lato" panose="020F0502020204030203" pitchFamily="34" charset="0"/>
            </a:endParaRP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3D 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V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irtual </a:t>
            </a: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walkthrough</a:t>
            </a:r>
            <a:endParaRPr lang="en-US" sz="1100" u="none" strike="noStrike">
              <a:solidFill>
                <a:srgbClr val="58595B"/>
              </a:solidFill>
              <a:effectLst/>
              <a:latin typeface="Inter"/>
              <a:ea typeface="Inter"/>
              <a:cs typeface="Lato"/>
            </a:endParaRP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Advanced on-screen measurements</a:t>
            </a: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Equipment photo tags (Make, model, serial numbers)</a:t>
            </a:r>
          </a:p>
          <a:p>
            <a:pPr marL="216535" indent="-21653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Schematic f</a:t>
            </a: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loor plans (PDF, JPG, SVG formats)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Room dimensions 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Floor area calculations 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 u="none" strike="noStrike">
                <a:solidFill>
                  <a:srgbClr val="58595B"/>
                </a:solidFill>
                <a:effectLst/>
                <a:latin typeface="Inter"/>
                <a:ea typeface="Inter"/>
                <a:cs typeface="Lato"/>
              </a:rPr>
              <a:t>Photo gallery &amp; slide show</a:t>
            </a:r>
          </a:p>
          <a:p>
            <a:pPr marL="216535" marR="0" indent="-216535" algn="l" rtl="0" fontAlgn="ctr">
              <a:spcBef>
                <a:spcPts val="0"/>
              </a:spcBef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4"/>
              </a:buBlip>
            </a:pPr>
            <a:r>
              <a:rPr lang="en-US" sz="1100">
                <a:solidFill>
                  <a:srgbClr val="58595B"/>
                </a:solidFill>
                <a:latin typeface="Inter"/>
                <a:ea typeface="Inter"/>
                <a:cs typeface="Lato"/>
              </a:rPr>
              <a:t>Downloadable offline file (self-hosting)</a:t>
            </a:r>
          </a:p>
        </p:txBody>
      </p:sp>
      <p:pic>
        <p:nvPicPr>
          <p:cNvPr id="11" name="Google Shape;203;p34">
            <a:hlinkClick r:id="rId5"/>
            <a:extLst>
              <a:ext uri="{FF2B5EF4-FFF2-40B4-BE49-F238E27FC236}">
                <a16:creationId xmlns:a16="http://schemas.microsoft.com/office/drawing/2014/main" id="{6A21FC20-7CD8-4B65-7DAB-800BEF0215DE}"/>
              </a:ext>
            </a:extLst>
          </p:cNvPr>
          <p:cNvPicPr preferRelativeResize="0"/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79" r="9381"/>
          <a:stretch/>
        </p:blipFill>
        <p:spPr>
          <a:xfrm>
            <a:off x="4353953" y="1089173"/>
            <a:ext cx="4790047" cy="377061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val 11">
            <a:hlinkClick r:id="rId7"/>
            <a:extLst>
              <a:ext uri="{FF2B5EF4-FFF2-40B4-BE49-F238E27FC236}">
                <a16:creationId xmlns:a16="http://schemas.microsoft.com/office/drawing/2014/main" id="{864C74E2-EAF1-FAA3-3469-87FAFF6896A0}"/>
              </a:ext>
            </a:extLst>
          </p:cNvPr>
          <p:cNvSpPr/>
          <p:nvPr/>
        </p:nvSpPr>
        <p:spPr>
          <a:xfrm>
            <a:off x="6878766" y="1927122"/>
            <a:ext cx="1070375" cy="1070375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oogle Shape;204;p34">
            <a:hlinkClick r:id="rId7"/>
            <a:extLst>
              <a:ext uri="{FF2B5EF4-FFF2-40B4-BE49-F238E27FC236}">
                <a16:creationId xmlns:a16="http://schemas.microsoft.com/office/drawing/2014/main" id="{6575582D-4E57-C2CE-327D-89F7A5343B53}"/>
              </a:ext>
            </a:extLst>
          </p:cNvPr>
          <p:cNvPicPr preferRelativeResize="0"/>
          <p:nvPr/>
        </p:nvPicPr>
        <p:blipFill>
          <a:blip r:embed="rId8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6706" y="2105062"/>
            <a:ext cx="714494" cy="7144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7339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321CC0F-A682-120D-1858-F12659BC849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70"/>
          <a:stretch/>
        </p:blipFill>
        <p:spPr>
          <a:xfrm rot="20977118">
            <a:off x="4420676" y="1238091"/>
            <a:ext cx="4279601" cy="2982427"/>
          </a:xfrm>
          <a:prstGeom prst="rect">
            <a:avLst/>
          </a:prstGeom>
        </p:spPr>
      </p:pic>
      <p:sp>
        <p:nvSpPr>
          <p:cNvPr id="3" name="Google Shape;156;p34">
            <a:extLst>
              <a:ext uri="{FF2B5EF4-FFF2-40B4-BE49-F238E27FC236}">
                <a16:creationId xmlns:a16="http://schemas.microsoft.com/office/drawing/2014/main" id="{56195F8A-A3AA-43EB-BBCA-A39FA092B851}"/>
              </a:ext>
            </a:extLst>
          </p:cNvPr>
          <p:cNvSpPr txBox="1"/>
          <p:nvPr/>
        </p:nvSpPr>
        <p:spPr>
          <a:xfrm>
            <a:off x="494215" y="1416004"/>
            <a:ext cx="4357559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n-CA" sz="22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iGUIDE Radix</a:t>
            </a:r>
          </a:p>
        </p:txBody>
      </p:sp>
      <p:sp>
        <p:nvSpPr>
          <p:cNvPr id="4" name="Google Shape;156;p34">
            <a:extLst>
              <a:ext uri="{FF2B5EF4-FFF2-40B4-BE49-F238E27FC236}">
                <a16:creationId xmlns:a16="http://schemas.microsoft.com/office/drawing/2014/main" id="{2B809E26-48E3-6C6E-EF52-D9FC144E21FE}"/>
              </a:ext>
            </a:extLst>
          </p:cNvPr>
          <p:cNvSpPr txBox="1"/>
          <p:nvPr/>
        </p:nvSpPr>
        <p:spPr>
          <a:xfrm>
            <a:off x="494215" y="1989977"/>
            <a:ext cx="3692774" cy="2015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sym typeface="Lato Black"/>
              </a:rPr>
              <a:t>iGUIDE RADIX provides fast and efficient site visual documentation. The online interface with lidar point cloud is shareable and can be used to view a site and measure in 3D space.</a:t>
            </a:r>
            <a:br>
              <a:rPr lang="en-CA" sz="1100" b="1">
                <a:latin typeface="Inter" panose="02000503000000020004" pitchFamily="2" charset="0"/>
                <a:ea typeface="Inter" panose="02000503000000020004" pitchFamily="2" charset="0"/>
                <a:cs typeface="Lato Black"/>
              </a:rPr>
            </a:br>
            <a:br>
              <a:rPr lang="en-CA" sz="1100" b="1">
                <a:latin typeface="Inter" panose="02000503000000020004" pitchFamily="2" charset="0"/>
                <a:ea typeface="Inter" panose="02000503000000020004" pitchFamily="2" charset="0"/>
                <a:cs typeface="Lato Black"/>
              </a:rPr>
            </a:br>
            <a:r>
              <a:rPr lang="en-CA" sz="11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Deliverables include: </a:t>
            </a:r>
            <a:endParaRPr lang="en-CA" sz="1100" b="1">
              <a:solidFill>
                <a:srgbClr val="009CDE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  <a:p>
            <a:pPr marL="216975" lvl="0" indent="-216975" defTabSz="914400" eaLnBrk="1" fontAlgn="ctr" latinLnBrk="0" hangingPunct="1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  <a:tabLst/>
              <a:defRPr/>
            </a:pP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  <a:sym typeface="Lato Black"/>
              </a:rPr>
              <a:t>Lidar </a:t>
            </a:r>
            <a:r>
              <a:rPr lang="en-CA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  <a:sym typeface="Lato Light"/>
              </a:rPr>
              <a:t>Point Cloud (DXF)</a:t>
            </a:r>
            <a:endParaRPr lang="en-US" sz="1100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" panose="020F0502020204030203" pitchFamily="34" charset="0"/>
            </a:endParaRPr>
          </a:p>
          <a:p>
            <a:pPr marL="216975" indent="-21697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</a:pPr>
            <a:r>
              <a:rPr lang="en-US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3D Virtual walkthrough</a:t>
            </a:r>
          </a:p>
          <a:p>
            <a:pPr marL="216975" indent="-216975" fontAlgn="ctr">
              <a:spcAft>
                <a:spcPts val="600"/>
              </a:spcAft>
              <a:buClr>
                <a:srgbClr val="009CDE"/>
              </a:buClr>
              <a:buSzPct val="150000"/>
              <a:buBlip>
                <a:blip r:embed="rId3"/>
              </a:buBlip>
            </a:pPr>
            <a:r>
              <a:rPr lang="en-US" sz="11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" panose="020F0502020204030203" pitchFamily="34" charset="0"/>
              </a:rPr>
              <a:t>Advanced on-screen measurements</a:t>
            </a:r>
          </a:p>
        </p:txBody>
      </p:sp>
      <p:pic>
        <p:nvPicPr>
          <p:cNvPr id="8" name="Google Shape;437;p51">
            <a:extLst>
              <a:ext uri="{FF2B5EF4-FFF2-40B4-BE49-F238E27FC236}">
                <a16:creationId xmlns:a16="http://schemas.microsoft.com/office/drawing/2014/main" id="{26440510-0EBF-05AD-F1DD-DAAAEB8A55A6}"/>
              </a:ext>
            </a:extLst>
          </p:cNvPr>
          <p:cNvPicPr preferRelativeResize="0"/>
          <p:nvPr/>
        </p:nvPicPr>
        <p:blipFill>
          <a:blip r:embed="rId4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4">
            <a:hlinkClick r:id="rId5"/>
            <a:extLst>
              <a:ext uri="{FF2B5EF4-FFF2-40B4-BE49-F238E27FC236}">
                <a16:creationId xmlns:a16="http://schemas.microsoft.com/office/drawing/2014/main" id="{E268A2AD-27B4-CA7D-5718-D8E6BC3EFCA9}"/>
              </a:ext>
            </a:extLst>
          </p:cNvPr>
          <p:cNvSpPr/>
          <p:nvPr/>
        </p:nvSpPr>
        <p:spPr>
          <a:xfrm>
            <a:off x="7116418" y="2295243"/>
            <a:ext cx="1633260" cy="1633260"/>
          </a:xfrm>
          <a:prstGeom prst="ellipse">
            <a:avLst/>
          </a:prstGeom>
          <a:solidFill>
            <a:srgbClr val="009CD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u="sng">
                <a:latin typeface="Inter" panose="02000503000000020004" pitchFamily="2" charset="0"/>
                <a:ea typeface="Inter" panose="02000503000000020004" pitchFamily="2" charset="0"/>
                <a:cs typeface="Helvetica" panose="020B0604020202020204" pitchFamily="34" charset="0"/>
              </a:rPr>
              <a:t>EXPLORE SAMPLE RADIX WALK THROUGH</a:t>
            </a:r>
          </a:p>
        </p:txBody>
      </p:sp>
    </p:spTree>
    <p:extLst>
      <p:ext uri="{BB962C8B-B14F-4D97-AF65-F5344CB8AC3E}">
        <p14:creationId xmlns:p14="http://schemas.microsoft.com/office/powerpoint/2010/main" val="1337072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6;p34">
            <a:extLst>
              <a:ext uri="{FF2B5EF4-FFF2-40B4-BE49-F238E27FC236}">
                <a16:creationId xmlns:a16="http://schemas.microsoft.com/office/drawing/2014/main" id="{24C89C18-9148-D885-0073-91D61A0B7943}"/>
              </a:ext>
            </a:extLst>
          </p:cNvPr>
          <p:cNvSpPr txBox="1"/>
          <p:nvPr/>
        </p:nvSpPr>
        <p:spPr>
          <a:xfrm>
            <a:off x="497043" y="444762"/>
            <a:ext cx="4357559" cy="90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8890" indent="-8890">
              <a:lnSpc>
                <a:spcPts val="2800"/>
              </a:lnSpc>
            </a:pPr>
            <a:r>
              <a:rPr lang="en" sz="28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Your project. </a:t>
            </a:r>
            <a:br>
              <a:rPr lang="en" sz="2800" b="1">
                <a:latin typeface="Inter" panose="02000503000000020004" pitchFamily="2" charset="0"/>
                <a:ea typeface="Inter" panose="02000503000000020004" pitchFamily="2" charset="0"/>
                <a:cs typeface="Poppins Black"/>
              </a:rPr>
            </a:br>
            <a:r>
              <a:rPr lang="en" sz="2800" b="1">
                <a:solidFill>
                  <a:srgbClr val="009CDE"/>
                </a:solidFill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Your data.</a:t>
            </a:r>
            <a:endParaRPr lang="en-CA" sz="28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</a:endParaRPr>
          </a:p>
        </p:txBody>
      </p:sp>
      <p:sp>
        <p:nvSpPr>
          <p:cNvPr id="3" name="Google Shape;156;p34">
            <a:extLst>
              <a:ext uri="{FF2B5EF4-FFF2-40B4-BE49-F238E27FC236}">
                <a16:creationId xmlns:a16="http://schemas.microsoft.com/office/drawing/2014/main" id="{0A0D360D-7FF4-3F45-36E5-AD225CA755CF}"/>
              </a:ext>
            </a:extLst>
          </p:cNvPr>
          <p:cNvSpPr txBox="1"/>
          <p:nvPr/>
        </p:nvSpPr>
        <p:spPr>
          <a:xfrm>
            <a:off x="497044" y="2069355"/>
            <a:ext cx="1790124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Data ownership </a:t>
            </a:r>
          </a:p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Rest assured you own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the data from each of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your projects. </a:t>
            </a:r>
            <a:endParaRPr lang="en-CA" sz="10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sp>
        <p:nvSpPr>
          <p:cNvPr id="4" name="Google Shape;156;p34">
            <a:extLst>
              <a:ext uri="{FF2B5EF4-FFF2-40B4-BE49-F238E27FC236}">
                <a16:creationId xmlns:a16="http://schemas.microsoft.com/office/drawing/2014/main" id="{68D493E5-0EF2-BE78-8C57-ABFAB3281E32}"/>
              </a:ext>
            </a:extLst>
          </p:cNvPr>
          <p:cNvSpPr txBox="1"/>
          <p:nvPr/>
        </p:nvSpPr>
        <p:spPr>
          <a:xfrm>
            <a:off x="2562692" y="2069355"/>
            <a:ext cx="2096111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No recurring fees</a:t>
            </a:r>
          </a:p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Pay for your project with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no additional subscription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fees attached.</a:t>
            </a:r>
            <a:endParaRPr lang="en-CA" sz="10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sp>
        <p:nvSpPr>
          <p:cNvPr id="5" name="Google Shape;156;p34">
            <a:extLst>
              <a:ext uri="{FF2B5EF4-FFF2-40B4-BE49-F238E27FC236}">
                <a16:creationId xmlns:a16="http://schemas.microsoft.com/office/drawing/2014/main" id="{854B759F-A2B7-FD2C-2700-9B2DD93B48E8}"/>
              </a:ext>
            </a:extLst>
          </p:cNvPr>
          <p:cNvSpPr txBox="1"/>
          <p:nvPr/>
        </p:nvSpPr>
        <p:spPr>
          <a:xfrm>
            <a:off x="497043" y="3807693"/>
            <a:ext cx="1790124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Hosting flexibility</a:t>
            </a:r>
          </a:p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We can host your project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at no cost or download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and host yourself.</a:t>
            </a:r>
            <a:endParaRPr lang="en-CA" sz="10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sp>
        <p:nvSpPr>
          <p:cNvPr id="6" name="Google Shape;156;p34">
            <a:extLst>
              <a:ext uri="{FF2B5EF4-FFF2-40B4-BE49-F238E27FC236}">
                <a16:creationId xmlns:a16="http://schemas.microsoft.com/office/drawing/2014/main" id="{39AA540E-8E0B-4451-F14A-70226C3D22A7}"/>
              </a:ext>
            </a:extLst>
          </p:cNvPr>
          <p:cNvSpPr txBox="1"/>
          <p:nvPr/>
        </p:nvSpPr>
        <p:spPr>
          <a:xfrm>
            <a:off x="2562692" y="3807693"/>
            <a:ext cx="2096111" cy="877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 b="1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Data protection</a:t>
            </a:r>
          </a:p>
          <a:p>
            <a:pPr marL="0" lvl="0" indent="0" rtl="0">
              <a:spcBef>
                <a:spcPts val="0"/>
              </a:spcBef>
              <a:spcAft>
                <a:spcPts val="300"/>
              </a:spcAft>
              <a:buNone/>
            </a:pP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Our information security </a:t>
            </a:r>
            <a:b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</a:br>
            <a:r>
              <a:rPr lang="en-CA" sz="1000">
                <a:solidFill>
                  <a:srgbClr val="58595B"/>
                </a:solidFill>
                <a:latin typeface="Inter" panose="02000503000000020004" pitchFamily="2" charset="0"/>
                <a:ea typeface="Inter" panose="02000503000000020004" pitchFamily="2" charset="0"/>
                <a:cs typeface="Lato Black"/>
                <a:sym typeface="Lato Black"/>
              </a:rPr>
              <a:t>program incorporates control principles from SOC 2.</a:t>
            </a:r>
            <a:endParaRPr lang="en-CA" sz="1000" b="1">
              <a:solidFill>
                <a:srgbClr val="58595B"/>
              </a:solidFill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1CD647-D94C-2939-C43A-3414C4268D6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2313" y="1521955"/>
            <a:ext cx="614038" cy="597600"/>
          </a:xfrm>
          <a:prstGeom prst="rect">
            <a:avLst/>
          </a:prstGeom>
        </p:spPr>
      </p:pic>
      <p:pic>
        <p:nvPicPr>
          <p:cNvPr id="13" name="Picture 12" descr="A blue shield and blue line drawing of a stack of coins&#10;&#10;Description automatically generated with medium confidence">
            <a:extLst>
              <a:ext uri="{FF2B5EF4-FFF2-40B4-BE49-F238E27FC236}">
                <a16:creationId xmlns:a16="http://schemas.microsoft.com/office/drawing/2014/main" id="{C4FD0779-851B-A3D4-28CF-7D5138BAE83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313" y="3236014"/>
            <a:ext cx="533194" cy="533194"/>
          </a:xfrm>
          <a:prstGeom prst="rect">
            <a:avLst/>
          </a:prstGeom>
        </p:spPr>
      </p:pic>
      <p:pic>
        <p:nvPicPr>
          <p:cNvPr id="15" name="Picture 14" descr="A blue outline of hands holding a square&#10;&#10;Description automatically generated">
            <a:extLst>
              <a:ext uri="{FF2B5EF4-FFF2-40B4-BE49-F238E27FC236}">
                <a16:creationId xmlns:a16="http://schemas.microsoft.com/office/drawing/2014/main" id="{55C69255-379E-AE4F-0409-67D727D683E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40" y="1432762"/>
            <a:ext cx="775985" cy="775985"/>
          </a:xfrm>
          <a:prstGeom prst="rect">
            <a:avLst/>
          </a:prstGeom>
        </p:spPr>
      </p:pic>
      <p:pic>
        <p:nvPicPr>
          <p:cNvPr id="17" name="Picture 16" descr="A blue line drawing of a cloud and a server&#10;&#10;Description automatically generated">
            <a:extLst>
              <a:ext uri="{FF2B5EF4-FFF2-40B4-BE49-F238E27FC236}">
                <a16:creationId xmlns:a16="http://schemas.microsoft.com/office/drawing/2014/main" id="{0E30CFE4-CB11-034C-3810-39B8319A7D5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540" y="3166913"/>
            <a:ext cx="630672" cy="630672"/>
          </a:xfrm>
          <a:prstGeom prst="rect">
            <a:avLst/>
          </a:prstGeom>
        </p:spPr>
      </p:pic>
      <p:pic>
        <p:nvPicPr>
          <p:cNvPr id="19" name="Picture 18" descr="A person sitting in a chair using a computer&#10;&#10;Description automatically generated">
            <a:extLst>
              <a:ext uri="{FF2B5EF4-FFF2-40B4-BE49-F238E27FC236}">
                <a16:creationId xmlns:a16="http://schemas.microsoft.com/office/drawing/2014/main" id="{4224A71A-7FA6-B70C-31D6-11DB5DD5B0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4223" y="0"/>
            <a:ext cx="4230273" cy="5143500"/>
          </a:xfrm>
          <a:prstGeom prst="rect">
            <a:avLst/>
          </a:prstGeom>
        </p:spPr>
      </p:pic>
      <p:pic>
        <p:nvPicPr>
          <p:cNvPr id="10" name="Google Shape;437;p51">
            <a:extLst>
              <a:ext uri="{FF2B5EF4-FFF2-40B4-BE49-F238E27FC236}">
                <a16:creationId xmlns:a16="http://schemas.microsoft.com/office/drawing/2014/main" id="{24AE21A8-FEBC-86BE-00A8-27A6928E26E1}"/>
              </a:ext>
            </a:extLst>
          </p:cNvPr>
          <p:cNvPicPr preferRelativeResize="0"/>
          <p:nvPr/>
        </p:nvPicPr>
        <p:blipFill>
          <a:blip r:embed="rId7" cstate="hqprint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9402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F5C94AC-83C6-224C-3305-513784B1887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1F4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6A6D9D-777E-666E-E6F5-532FE7CDE2A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20931039">
            <a:off x="-833034" y="-125295"/>
            <a:ext cx="3876972" cy="5494921"/>
          </a:xfrm>
          <a:prstGeom prst="rect">
            <a:avLst/>
          </a:prstGeom>
        </p:spPr>
      </p:pic>
      <p:pic>
        <p:nvPicPr>
          <p:cNvPr id="2" name="Picture 1" descr="A black and blue machine&#10;&#10;Description automatically generated">
            <a:extLst>
              <a:ext uri="{FF2B5EF4-FFF2-40B4-BE49-F238E27FC236}">
                <a16:creationId xmlns:a16="http://schemas.microsoft.com/office/drawing/2014/main" id="{63BE7468-9108-1361-E7FA-A59E71122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20" y="221381"/>
            <a:ext cx="2424554" cy="4683930"/>
          </a:xfrm>
          <a:prstGeom prst="rect">
            <a:avLst/>
          </a:prstGeom>
        </p:spPr>
      </p:pic>
      <p:sp>
        <p:nvSpPr>
          <p:cNvPr id="436" name="Google Shape;436;p51"/>
          <p:cNvSpPr txBox="1"/>
          <p:nvPr/>
        </p:nvSpPr>
        <p:spPr>
          <a:xfrm>
            <a:off x="3785122" y="555433"/>
            <a:ext cx="4959980" cy="402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200" b="1" i="0" u="none" strike="noStrike" kern="0" cap="none" spc="0" normalizeH="0" baseline="0" noProof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iGUIDE PLANIX Product Specifications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CA" sz="900" b="1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Lidar Measurements Range: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Up to 40m (approx. 131’)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Lidar Measurement Uncertainty: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+/- 1cm (approx. 0.4″) up to max range </a:t>
            </a:r>
            <a:b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</a:b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(typical, based on at least 60cm (approx. 23.6″) wide wall segment)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Lidar Field of View: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360 degrees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Type of Lidar: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Time of flight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360° Camera: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Ricoh THETA Z1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Output Resolution: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26 Megapixels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WIFI: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802.11 2.4GHz/5GHz Access Point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Software: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Planitar web app in a web browser over Wi-Fi from any device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Battery: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7.5V 6.9Ah/47.7Wh Li-Ion, user-replaceable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Power Supply: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Input – 100-240VAC, 50-60Hz, 1.0A; Output – 12VDC, 3.3A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Battery Performance: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7 hours of typical operation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Unit Weight: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980g (2.16lbs)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System Unit Dimensions: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W: 11cm (4.3″) x D: 11cm (4.3″) x H: 34cm (13.4″)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Carrying Case Dimensions: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W: 39cm (15.4″) x D: 29cm (11.2″) x H: 17cm (6.7″)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Tripod Mounting Thread: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 1/4-20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Operating Temperature Range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: 0-40 degrees C (32-104 degrees F)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900" b="1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Storage Temperature Range: </a:t>
            </a:r>
            <a:r>
              <a:rPr kumimoji="0" lang="en-CA" sz="900" b="0" i="0" u="none" strike="noStrike" kern="0" cap="none" spc="0" normalizeH="0" baseline="0" noProof="0">
                <a:ln>
                  <a:noFill/>
                </a:ln>
                <a:solidFill>
                  <a:srgbClr val="58595B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Inter"/>
                <a:sym typeface="Inter"/>
              </a:rPr>
              <a:t>-20-50 degrees C (-4-122 degrees F)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Inter"/>
              <a:sym typeface="Inter"/>
            </a:endParaRPr>
          </a:p>
        </p:txBody>
      </p:sp>
      <p:pic>
        <p:nvPicPr>
          <p:cNvPr id="437" name="Google Shape;437;p51"/>
          <p:cNvPicPr preferRelativeResize="0"/>
          <p:nvPr/>
        </p:nvPicPr>
        <p:blipFill>
          <a:blip r:embed="rId5" cstate="hq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E4E11CA-F31E-8122-69F4-1E5DF52B3FAD}"/>
              </a:ext>
            </a:extLst>
          </p:cNvPr>
          <p:cNvSpPr/>
          <p:nvPr/>
        </p:nvSpPr>
        <p:spPr>
          <a:xfrm>
            <a:off x="357583" y="3082626"/>
            <a:ext cx="1613647" cy="1613647"/>
          </a:xfrm>
          <a:prstGeom prst="ellipse">
            <a:avLst/>
          </a:prstGeom>
          <a:solidFill>
            <a:srgbClr val="009CDE">
              <a:alpha val="89788"/>
            </a:srgb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026ED1-DFA5-5756-1B71-B239D96FA910}"/>
              </a:ext>
            </a:extLst>
          </p:cNvPr>
          <p:cNvSpPr txBox="1"/>
          <p:nvPr/>
        </p:nvSpPr>
        <p:spPr>
          <a:xfrm>
            <a:off x="457473" y="3420090"/>
            <a:ext cx="1413866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The iGUIDE </a:t>
            </a:r>
            <a:b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</a:br>
            <a: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PLANIX Camera captures 1000s of measurements </a:t>
            </a:r>
            <a:b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</a:br>
            <a:r>
              <a:rPr kumimoji="0" lang="en-CA" sz="11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with each scan</a:t>
            </a:r>
            <a:endParaRPr kumimoji="0" lang="en-US" sz="11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3758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6;p34">
            <a:extLst>
              <a:ext uri="{FF2B5EF4-FFF2-40B4-BE49-F238E27FC236}">
                <a16:creationId xmlns:a16="http://schemas.microsoft.com/office/drawing/2014/main" id="{D4923655-204A-CF5B-F501-0CAD6219725F}"/>
              </a:ext>
            </a:extLst>
          </p:cNvPr>
          <p:cNvSpPr txBox="1"/>
          <p:nvPr/>
        </p:nvSpPr>
        <p:spPr>
          <a:xfrm>
            <a:off x="687032" y="278938"/>
            <a:ext cx="6054731" cy="573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" marR="0" lvl="0" indent="-9144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" sz="2200" b="1" i="0" u="none" strike="noStrike" kern="0" cap="none" spc="0" normalizeH="0" baseline="0" noProof="0" dirty="0">
                <a:ln>
                  <a:noFill/>
                </a:ln>
                <a:solidFill>
                  <a:srgbClr val="009CDE"/>
                </a:solidFill>
                <a:effectLst/>
                <a:uLnTx/>
                <a:uFillTx/>
                <a:latin typeface="Inter" panose="02000503000000020004" pitchFamily="2" charset="0"/>
                <a:ea typeface="Inter" panose="02000503000000020004" pitchFamily="2" charset="0"/>
                <a:cs typeface="Poppins Black"/>
                <a:sym typeface="Poppins Black"/>
              </a:rPr>
              <a:t>Package Pricing ($CAD/$USD)</a:t>
            </a:r>
            <a:endParaRPr kumimoji="0" lang="en-CA" sz="2200" b="1" i="0" u="none" strike="noStrike" kern="0" cap="none" spc="0" normalizeH="0" baseline="0" noProof="0" dirty="0">
              <a:ln>
                <a:noFill/>
              </a:ln>
              <a:solidFill>
                <a:srgbClr val="58595B"/>
              </a:solidFill>
              <a:effectLst/>
              <a:uLnTx/>
              <a:uFillTx/>
              <a:latin typeface="Inter" panose="02000503000000020004" pitchFamily="2" charset="0"/>
              <a:ea typeface="Inter" panose="02000503000000020004" pitchFamily="2" charset="0"/>
              <a:cs typeface="Lato Black"/>
              <a:sym typeface="Lato Black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59C3A0-0D91-D040-243A-0B2D1DAAA26E}"/>
              </a:ext>
            </a:extLst>
          </p:cNvPr>
          <p:cNvGraphicFramePr>
            <a:graphicFrameLocks noGrp="1"/>
          </p:cNvGraphicFramePr>
          <p:nvPr/>
        </p:nvGraphicFramePr>
        <p:xfrm>
          <a:off x="829160" y="897673"/>
          <a:ext cx="7524426" cy="1387410"/>
        </p:xfrm>
        <a:graphic>
          <a:graphicData uri="http://schemas.openxmlformats.org/drawingml/2006/table">
            <a:tbl>
              <a:tblPr/>
              <a:tblGrid>
                <a:gridCol w="3332578">
                  <a:extLst>
                    <a:ext uri="{9D8B030D-6E8A-4147-A177-3AD203B41FA5}">
                      <a16:colId xmlns:a16="http://schemas.microsoft.com/office/drawing/2014/main" val="507024662"/>
                    </a:ext>
                  </a:extLst>
                </a:gridCol>
                <a:gridCol w="4191848">
                  <a:extLst>
                    <a:ext uri="{9D8B030D-6E8A-4147-A177-3AD203B41FA5}">
                      <a16:colId xmlns:a16="http://schemas.microsoft.com/office/drawing/2014/main" val="16867958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Inter" panose="02000503000000020004"/>
                        </a:rPr>
                        <a:t>Deliverable</a:t>
                      </a: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Inter" panose="02000503000000020004"/>
                        </a:rPr>
                        <a:t>​</a:t>
                      </a:r>
                      <a:endParaRPr lang="en-CA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810" marT="91440" marB="9144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CD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i="0" u="none" strike="noStrike">
                          <a:solidFill>
                            <a:srgbClr val="FFFFFF"/>
                          </a:solidFill>
                          <a:effectLst/>
                          <a:latin typeface="Inter" panose="02000503000000020004"/>
                        </a:rPr>
                        <a:t>Cost</a:t>
                      </a:r>
                      <a:r>
                        <a:rPr lang="en-CA" sz="1000" b="0" i="0" u="none" strike="noStrike">
                          <a:solidFill>
                            <a:srgbClr val="000000"/>
                          </a:solidFill>
                          <a:effectLst/>
                          <a:latin typeface="Inter" panose="02000503000000020004"/>
                        </a:rPr>
                        <a:t>​</a:t>
                      </a:r>
                      <a:endParaRPr lang="en-CA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810" marT="91440" marB="9144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0556563"/>
                  </a:ext>
                </a:extLst>
              </a:tr>
              <a:tr h="201502">
                <a:tc rowSpan="2"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i="0" u="none" strike="noStrike" dirty="0">
                          <a:solidFill>
                            <a:srgbClr val="58595B"/>
                          </a:solidFill>
                          <a:effectLst/>
                          <a:latin typeface="Inter" panose="02000503000000020004"/>
                        </a:rPr>
                        <a:t>2D CAD Package​</a:t>
                      </a:r>
                      <a:endParaRPr lang="en-CA" sz="1000" b="0" i="0" u="none" strike="noStrike" dirty="0">
                        <a:effectLst/>
                        <a:latin typeface="Inter"/>
                      </a:endParaRPr>
                    </a:p>
                  </a:txBody>
                  <a:tcPr marR="93722" marT="46861" marB="4686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58595B"/>
                          </a:solidFill>
                          <a:effectLst/>
                          <a:latin typeface="Inter" panose="02000503000000020004"/>
                        </a:rPr>
                        <a:t>Up to XX sq ft = $XX</a:t>
                      </a:r>
                    </a:p>
                  </a:txBody>
                  <a:tcPr marR="7810" marT="7810" marB="0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0681114"/>
                  </a:ext>
                </a:extLst>
              </a:tr>
              <a:tr h="201502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58595B"/>
                          </a:solidFill>
                          <a:effectLst/>
                          <a:latin typeface="Inter"/>
                        </a:rPr>
                        <a:t>Over XX sq ft = $XX per sq ft​</a:t>
                      </a:r>
                    </a:p>
                  </a:txBody>
                  <a:tcPr marR="7810" marT="7810" marB="0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178638"/>
                  </a:ext>
                </a:extLst>
              </a:tr>
              <a:tr h="201502">
                <a:tc rowSpan="2"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1" i="0" u="none" strike="noStrike" dirty="0">
                          <a:solidFill>
                            <a:srgbClr val="58595B"/>
                          </a:solidFill>
                          <a:effectLst/>
                          <a:latin typeface="Inter" panose="02000503000000020004"/>
                        </a:rPr>
                        <a:t>3D CAD Package​</a:t>
                      </a:r>
                      <a:endParaRPr lang="en-CA" sz="1000" b="0" i="0" u="none" strike="noStrike" dirty="0">
                        <a:effectLst/>
                        <a:latin typeface="Inter"/>
                      </a:endParaRPr>
                    </a:p>
                  </a:txBody>
                  <a:tcPr marR="93722" marT="46861" marB="46861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0" i="0" u="none" strike="noStrike" dirty="0">
                          <a:solidFill>
                            <a:srgbClr val="58595B"/>
                          </a:solidFill>
                          <a:effectLst/>
                          <a:latin typeface="Inter"/>
                        </a:rPr>
                        <a:t>Up to XX sq ft = $XX</a:t>
                      </a:r>
                    </a:p>
                  </a:txBody>
                  <a:tcPr marR="7810" marT="7810" marB="0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68824"/>
                  </a:ext>
                </a:extLst>
              </a:tr>
              <a:tr h="201502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i="0" u="none" strike="noStrike" dirty="0">
                          <a:solidFill>
                            <a:srgbClr val="58595B"/>
                          </a:solidFill>
                          <a:effectLst/>
                          <a:latin typeface="Inter"/>
                        </a:rPr>
                        <a:t>Over XX sq ft = $XX per sq ft​</a:t>
                      </a:r>
                    </a:p>
                  </a:txBody>
                  <a:tcPr marR="7810" marT="7810" marB="0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7129666"/>
                  </a:ext>
                </a:extLst>
              </a:tr>
              <a:tr h="201502">
                <a:tc>
                  <a:txBody>
                    <a:bodyPr/>
                    <a:lstStyle/>
                    <a:p>
                      <a:pPr algn="l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i="0" u="none" strike="noStrike">
                          <a:solidFill>
                            <a:srgbClr val="58595B"/>
                          </a:solidFill>
                          <a:effectLst/>
                          <a:latin typeface="Inter" panose="02000503000000020004"/>
                        </a:rPr>
                        <a:t>Reflected Ceiling Plans </a:t>
                      </a:r>
                      <a:endParaRPr lang="en-US" sz="1000" b="0" i="0" u="none" strike="noStrike">
                        <a:effectLst/>
                        <a:latin typeface="Inter"/>
                      </a:endParaRPr>
                    </a:p>
                  </a:txBody>
                  <a:tcPr marR="93722" marT="46861" marB="46861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algn="l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000" b="0" i="0" u="none" strike="noStrike" cap="none" dirty="0">
                          <a:solidFill>
                            <a:srgbClr val="58595B"/>
                          </a:solidFill>
                          <a:effectLst/>
                          <a:latin typeface="Inter" panose="02000503000000020004"/>
                          <a:ea typeface="+mn-ea"/>
                          <a:cs typeface="+mn-cs"/>
                          <a:sym typeface="Arial"/>
                        </a:rPr>
                        <a:t>$XX per sq ft</a:t>
                      </a:r>
                    </a:p>
                  </a:txBody>
                  <a:tcPr marR="7810" marT="7810" marB="0" anchor="ctr">
                    <a:lnL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7676331"/>
                  </a:ext>
                </a:extLst>
              </a:tr>
            </a:tbl>
          </a:graphicData>
        </a:graphic>
      </p:graphicFrame>
      <p:pic>
        <p:nvPicPr>
          <p:cNvPr id="3" name="Google Shape;437;p51">
            <a:extLst>
              <a:ext uri="{FF2B5EF4-FFF2-40B4-BE49-F238E27FC236}">
                <a16:creationId xmlns:a16="http://schemas.microsoft.com/office/drawing/2014/main" id="{77165C67-1309-66B1-0326-EF9FEEDC14FE}"/>
              </a:ext>
            </a:extLst>
          </p:cNvPr>
          <p:cNvPicPr preferRelativeResize="0"/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1200" y="152400"/>
            <a:ext cx="1220403" cy="413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3836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E25EA1-A6D1-3FDB-89BE-427F3D5FA87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3997" cy="5143500"/>
          </a:xfrm>
          <a:prstGeom prst="rect">
            <a:avLst/>
          </a:prstGeom>
        </p:spPr>
      </p:pic>
      <p:pic>
        <p:nvPicPr>
          <p:cNvPr id="9" name="Picture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8BBD5F89-4B96-FE7F-75A6-96D4E8E677A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0ECEE0A-C443-5E96-E918-A1AD6BE3AC48}"/>
              </a:ext>
            </a:extLst>
          </p:cNvPr>
          <p:cNvSpPr/>
          <p:nvPr/>
        </p:nvSpPr>
        <p:spPr>
          <a:xfrm>
            <a:off x="4333251" y="217549"/>
            <a:ext cx="4810749" cy="125714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8810D7-E50C-D567-BFCF-559AA7BD31B7}"/>
              </a:ext>
            </a:extLst>
          </p:cNvPr>
          <p:cNvSpPr/>
          <p:nvPr/>
        </p:nvSpPr>
        <p:spPr>
          <a:xfrm>
            <a:off x="3" y="2862464"/>
            <a:ext cx="4810748" cy="1683779"/>
          </a:xfrm>
          <a:prstGeom prst="rect">
            <a:avLst/>
          </a:prstGeom>
          <a:solidFill>
            <a:srgbClr val="009C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728291-98EE-2EF5-FFCB-66525C5887F7}"/>
              </a:ext>
            </a:extLst>
          </p:cNvPr>
          <p:cNvSpPr txBox="1"/>
          <p:nvPr/>
        </p:nvSpPr>
        <p:spPr>
          <a:xfrm>
            <a:off x="1879251" y="3058022"/>
            <a:ext cx="2720459" cy="10695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First Last Name</a:t>
            </a:r>
          </a:p>
          <a:p>
            <a:pPr>
              <a:spcAft>
                <a:spcPts val="300"/>
              </a:spcAft>
            </a:pPr>
            <a:r>
              <a:rPr lang="en-US" sz="1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Company name</a:t>
            </a:r>
          </a:p>
          <a:p>
            <a:pPr>
              <a:spcAft>
                <a:spcPts val="300"/>
              </a:spcAft>
            </a:pPr>
            <a:r>
              <a:rPr lang="en-US" sz="1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M. 123-456-4567</a:t>
            </a:r>
          </a:p>
          <a:p>
            <a:pPr>
              <a:spcAft>
                <a:spcPts val="300"/>
              </a:spcAft>
            </a:pPr>
            <a:r>
              <a:rPr lang="en-US" sz="120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E. first.lastname@email.com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973FBE-FB76-8657-76E9-BC8637765650}"/>
              </a:ext>
            </a:extLst>
          </p:cNvPr>
          <p:cNvSpPr txBox="1"/>
          <p:nvPr/>
        </p:nvSpPr>
        <p:spPr>
          <a:xfrm>
            <a:off x="453198" y="1872585"/>
            <a:ext cx="414651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CA" sz="4000" b="1">
                <a:solidFill>
                  <a:schemeClr val="bg1"/>
                </a:solidFill>
                <a:latin typeface="Helvetica" pitchFamily="2" charset="0"/>
                <a:ea typeface="Inter" panose="02000503000000020004" pitchFamily="2" charset="0"/>
              </a:rPr>
              <a:t>Let’s get started</a:t>
            </a:r>
            <a:endParaRPr lang="en-US" sz="4000" b="1">
              <a:solidFill>
                <a:schemeClr val="bg1"/>
              </a:solidFill>
              <a:latin typeface="Helvetica" pitchFamily="2" charset="0"/>
              <a:ea typeface="Inter" panose="02000503000000020004" pitchFamily="2" charset="0"/>
            </a:endParaRP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79E1C2A-CD44-A84E-8B95-B875F44BE6F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701" y="1213583"/>
            <a:ext cx="1896892" cy="353458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5E3BCE7-7F30-595C-47DF-825BB834DFB5}"/>
              </a:ext>
            </a:extLst>
          </p:cNvPr>
          <p:cNvSpPr/>
          <p:nvPr/>
        </p:nvSpPr>
        <p:spPr>
          <a:xfrm>
            <a:off x="334480" y="3058022"/>
            <a:ext cx="1210295" cy="121029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00" i="1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</a:rPr>
              <a:t>Insert headshot</a:t>
            </a:r>
          </a:p>
        </p:txBody>
      </p:sp>
    </p:spTree>
    <p:extLst>
      <p:ext uri="{BB962C8B-B14F-4D97-AF65-F5344CB8AC3E}">
        <p14:creationId xmlns:p14="http://schemas.microsoft.com/office/powerpoint/2010/main" val="1773125136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6988f84b-b931-44a0-b6a3-ee608a48a85f">57EFSVHMJNJX-1816499479-150946</_dlc_DocId>
    <_dlc_DocIdUrl xmlns="6988f84b-b931-44a0-b6a3-ee608a48a85f">
      <Url>https://planitar.sharepoint.com/sites/Corporate/_layouts/15/DocIdRedir.aspx?ID=57EFSVHMJNJX-1816499479-150946</Url>
      <Description>57EFSVHMJNJX-1816499479-150946</Description>
    </_dlc_DocIdUrl>
    <Target_x0020_Audiences xmlns="372bae78-dbd8-4e9e-81bf-830b082b3c04" xsi:nil="true"/>
    <TaxCatchAll xmlns="6988f84b-b931-44a0-b6a3-ee608a48a85f" xsi:nil="true"/>
    <_ModernAudienceTargetUserField xmlns="372bae78-dbd8-4e9e-81bf-830b082b3c04">
      <UserInfo>
        <DisplayName/>
        <AccountId xsi:nil="true"/>
        <AccountType/>
      </UserInfo>
    </_ModernAudienceTargetUserField>
    <lcf76f155ced4ddcb4097134ff3c332f xmlns="372bae78-dbd8-4e9e-81bf-830b082b3c0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E55663EEFFEB41879FEB2382930E93" ma:contentTypeVersion="18" ma:contentTypeDescription="Create a new document." ma:contentTypeScope="" ma:versionID="b08267d2e24e6b3d4c3d49f376c0f445">
  <xsd:schema xmlns:xsd="http://www.w3.org/2001/XMLSchema" xmlns:xs="http://www.w3.org/2001/XMLSchema" xmlns:p="http://schemas.microsoft.com/office/2006/metadata/properties" xmlns:ns2="6988f84b-b931-44a0-b6a3-ee608a48a85f" xmlns:ns3="372bae78-dbd8-4e9e-81bf-830b082b3c04" targetNamespace="http://schemas.microsoft.com/office/2006/metadata/properties" ma:root="true" ma:fieldsID="a3cbd394800a41bea4a5e010accab9c3" ns2:_="" ns3:_="">
    <xsd:import namespace="6988f84b-b931-44a0-b6a3-ee608a48a85f"/>
    <xsd:import namespace="372bae78-dbd8-4e9e-81bf-830b082b3c0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Target_x0020_Audiences" minOccurs="0"/>
                <xsd:element ref="ns3:_ModernAudienceTargetUserField" minOccurs="0"/>
                <xsd:element ref="ns3:_ModernAudienceAadObjectId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88f84b-b931-44a0-b6a3-ee608a48a85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9750101-d8ca-4581-96c4-09535c3eec0e}" ma:internalName="TaxCatchAll" ma:showField="CatchAllData" ma:web="6988f84b-b931-44a0-b6a3-ee608a48a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2bae78-dbd8-4e9e-81bf-830b082b3c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arget_x0020_Audiences" ma:index="16" nillable="true" ma:displayName="Target Audiences" ma:internalName="Target_x0020_Audiences">
      <xsd:simpleType>
        <xsd:restriction base="dms:Unknown"/>
      </xsd:simpleType>
    </xsd:element>
    <xsd:element name="_ModernAudienceTargetUserField" ma:index="17" nillable="true" ma:displayName="Audience" ma:list="UserInfo" ma:SharePointGroup="0" ma:internalName="_ModernAudienceTargetUserField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ModernAudienceAadObjectIds" ma:index="18" nillable="true" ma:displayName="AudienceIds" ma:list="{f146539d-56f2-4b77-ba28-1d5cf5409dbf}" ma:internalName="_ModernAudienceAadObjectIds" ma:readOnly="true" ma:showField="_AadObjectIdForUser" ma:web="6988f84b-b931-44a0-b6a3-ee608a48a8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65b16b39-48f8-44ba-ae5a-1441ec414c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7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754993-525F-4196-A9D9-DFFD8F054E04}">
  <ds:schemaRefs>
    <ds:schemaRef ds:uri="372bae78-dbd8-4e9e-81bf-830b082b3c04"/>
    <ds:schemaRef ds:uri="6988f84b-b931-44a0-b6a3-ee608a48a85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B5F20F9-EBC1-486E-A176-7652BC7B0524}">
  <ds:schemaRefs>
    <ds:schemaRef ds:uri="372bae78-dbd8-4e9e-81bf-830b082b3c04"/>
    <ds:schemaRef ds:uri="6988f84b-b931-44a0-b6a3-ee608a48a8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611D641-EEE7-4F0F-8B01-B322FAEFD65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29498311-8FC3-43B4-B1A3-0A5E8D39DF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1002</Words>
  <Application>Microsoft Office PowerPoint</Application>
  <PresentationFormat>On-screen Show (16:9)</PresentationFormat>
  <Paragraphs>146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Helvetica</vt:lpstr>
      <vt:lpstr>Inter</vt:lpstr>
      <vt:lpstr>Simple Light</vt:lpstr>
      <vt:lpstr>1_Simple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 quicker, for less, with iGUIDE</dc:title>
  <cp:lastModifiedBy>Maja Zivkovic</cp:lastModifiedBy>
  <cp:revision>1</cp:revision>
  <dcterms:modified xsi:type="dcterms:W3CDTF">2024-08-27T20:22:29Z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0x010100E7E55663EEFFEB41879FEB2382930E93</vt:lpwstr>
  </property>
  <property fmtid="{D5CDD505-2E9C-101B-9397-08002B2CF9AE}" pid="3" name="_dlc_DocIdItemGuid">
    <vt:lpwstr>569e7ae5-4ea7-443b-94b4-3ba49c5333f3</vt:lpwstr>
  </property>
  <property fmtid="{D5CDD505-2E9C-101B-9397-08002B2CF9AE}" pid="4" name="MediaServiceImageTags">
    <vt:lpwstr/>
  </property>
</Properties>
</file>